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7315200"/>
  <p:notesSz cx="6858000" cy="9144000"/>
  <p:embeddedFontLst>
    <p:embeddedFont>
      <p:font typeface="Montserrat Classic" pitchFamily="2" charset="77"/>
      <p:regular r:id="rId28"/>
    </p:embeddedFont>
    <p:embeddedFont>
      <p:font typeface="Montserrat Classic Bold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2" autoAdjust="0"/>
    <p:restoredTop sz="94724" autoAdjust="0"/>
  </p:normalViewPr>
  <p:slideViewPr>
    <p:cSldViewPr>
      <p:cViewPr varScale="1">
        <p:scale>
          <a:sx n="54" d="100"/>
          <a:sy n="54" d="100"/>
        </p:scale>
        <p:origin x="216" y="1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pn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1601533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731520" y="5457667"/>
            <a:ext cx="5317755" cy="25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4"/>
              </a:lnSpc>
            </a:pPr>
            <a:r>
              <a:rPr lang="en-US" sz="1619" b="1" spc="21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DUSTIN FONTAINE &amp; DANIEL SCHRÖDER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31520" y="3581400"/>
            <a:ext cx="3456518" cy="475555"/>
            <a:chOff x="0" y="0"/>
            <a:chExt cx="1235572" cy="1699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35572" cy="169993"/>
            </a:xfrm>
            <a:custGeom>
              <a:avLst/>
              <a:gdLst/>
              <a:ahLst/>
              <a:cxnLst/>
              <a:rect l="l" t="t" r="r" b="b"/>
              <a:pathLst>
                <a:path w="1235572" h="169993">
                  <a:moveTo>
                    <a:pt x="0" y="0"/>
                  </a:moveTo>
                  <a:lnTo>
                    <a:pt x="1235572" y="0"/>
                  </a:lnTo>
                  <a:lnTo>
                    <a:pt x="1235572" y="169993"/>
                  </a:lnTo>
                  <a:lnTo>
                    <a:pt x="0" y="169993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1348" y="2811194"/>
            <a:ext cx="12015499" cy="135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35"/>
              </a:lnSpc>
              <a:spcBef>
                <a:spcPct val="0"/>
              </a:spcBef>
            </a:pPr>
            <a:r>
              <a:rPr lang="en-US" sz="4181" b="1" spc="-4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WHEN TIME MEETS AI: WIE STERNGLAS MIT </a:t>
            </a:r>
            <a:r>
              <a:rPr lang="en-US" sz="4181" b="1" spc="-41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AI-CONTENT</a:t>
            </a:r>
            <a:r>
              <a:rPr lang="en-US" sz="4181" b="1" spc="-4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IM PAID SOCIAL SKALIERT</a:t>
            </a:r>
          </a:p>
        </p:txBody>
      </p:sp>
      <p:sp>
        <p:nvSpPr>
          <p:cNvPr id="7" name="Freeform 7"/>
          <p:cNvSpPr/>
          <p:nvPr/>
        </p:nvSpPr>
        <p:spPr>
          <a:xfrm>
            <a:off x="2687871" y="1601533"/>
            <a:ext cx="1164958" cy="284943"/>
          </a:xfrm>
          <a:custGeom>
            <a:avLst/>
            <a:gdLst/>
            <a:ahLst/>
            <a:cxnLst/>
            <a:rect l="l" t="t" r="r" b="b"/>
            <a:pathLst>
              <a:path w="1164958" h="284943">
                <a:moveTo>
                  <a:pt x="0" y="0"/>
                </a:moveTo>
                <a:lnTo>
                  <a:pt x="1164959" y="0"/>
                </a:lnTo>
                <a:lnTo>
                  <a:pt x="1164959" y="284942"/>
                </a:lnTo>
                <a:lnTo>
                  <a:pt x="0" y="284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2359136" y="1667830"/>
            <a:ext cx="121630" cy="14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4"/>
              </a:lnSpc>
            </a:pPr>
            <a:r>
              <a:rPr lang="en-US" sz="875" b="1" spc="113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1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2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4278000" y="1486993"/>
            <a:ext cx="4374406" cy="680870"/>
            <a:chOff x="0" y="0"/>
            <a:chExt cx="2611010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18372" y="2463084"/>
            <a:ext cx="4374406" cy="680870"/>
            <a:chOff x="0" y="0"/>
            <a:chExt cx="261101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18372" y="3437367"/>
            <a:ext cx="4374406" cy="680870"/>
            <a:chOff x="0" y="0"/>
            <a:chExt cx="261101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18372" y="4411649"/>
            <a:ext cx="4374406" cy="680870"/>
            <a:chOff x="0" y="0"/>
            <a:chExt cx="261101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591937" y="6524001"/>
            <a:ext cx="1926996" cy="333316"/>
          </a:xfrm>
          <a:custGeom>
            <a:avLst/>
            <a:gdLst/>
            <a:ahLst/>
            <a:cxnLst/>
            <a:rect l="l" t="t" r="r" b="b"/>
            <a:pathLst>
              <a:path w="1926996" h="333316">
                <a:moveTo>
                  <a:pt x="0" y="0"/>
                </a:moveTo>
                <a:lnTo>
                  <a:pt x="1926997" y="0"/>
                </a:lnTo>
                <a:lnTo>
                  <a:pt x="1926997" y="333316"/>
                </a:lnTo>
                <a:lnTo>
                  <a:pt x="0" y="33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6383" b="-2317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extBox 17"/>
          <p:cNvSpPr txBox="1"/>
          <p:nvPr/>
        </p:nvSpPr>
        <p:spPr>
          <a:xfrm>
            <a:off x="4471053" y="1687414"/>
            <a:ext cx="4053223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b="1" spc="-43">
                <a:solidFill>
                  <a:srgbClr val="E91E63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BRIEFING &amp; ZIELDEFINITION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10960" y="2661313"/>
            <a:ext cx="3888951" cy="31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IMAGE TO STATIC GEN.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95232" y="3648644"/>
            <a:ext cx="4020686" cy="30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3"/>
              </a:lnSpc>
            </a:pPr>
            <a:r>
              <a:rPr lang="en-US" sz="2020" spc="-4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IMAGE TO VIDEO GEN.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26967" y="4609878"/>
            <a:ext cx="3757215" cy="31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RESULT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6320" y="428814"/>
            <a:ext cx="7118511" cy="68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1"/>
              </a:lnSpc>
              <a:spcBef>
                <a:spcPct val="0"/>
              </a:spcBef>
            </a:pPr>
            <a:r>
              <a:rPr lang="en-US" sz="4155" b="1" spc="-4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 FOUNDER STORY</a:t>
            </a:r>
          </a:p>
        </p:txBody>
      </p:sp>
      <p:grpSp>
        <p:nvGrpSpPr>
          <p:cNvPr id="22" name="Group 22"/>
          <p:cNvGrpSpPr/>
          <p:nvPr/>
        </p:nvGrpSpPr>
        <p:grpSpPr>
          <a:xfrm rot="2077067">
            <a:off x="-1164542" y="3802913"/>
            <a:ext cx="4377359" cy="437735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-1530753" y="2463084"/>
            <a:ext cx="3983282" cy="5364689"/>
          </a:xfrm>
          <a:custGeom>
            <a:avLst/>
            <a:gdLst/>
            <a:ahLst/>
            <a:cxnLst/>
            <a:rect l="l" t="t" r="r" b="b"/>
            <a:pathLst>
              <a:path w="3983282" h="5364689">
                <a:moveTo>
                  <a:pt x="0" y="0"/>
                </a:moveTo>
                <a:lnTo>
                  <a:pt x="3983281" y="0"/>
                </a:lnTo>
                <a:lnTo>
                  <a:pt x="3983281" y="5364690"/>
                </a:lnTo>
                <a:lnTo>
                  <a:pt x="0" y="5364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>
            <a:off x="1020703" y="3413634"/>
            <a:ext cx="1769570" cy="1475379"/>
          </a:xfrm>
          <a:custGeom>
            <a:avLst/>
            <a:gdLst/>
            <a:ahLst/>
            <a:cxnLst/>
            <a:rect l="l" t="t" r="r" b="b"/>
            <a:pathLst>
              <a:path w="1769570" h="1475379">
                <a:moveTo>
                  <a:pt x="0" y="0"/>
                </a:moveTo>
                <a:lnTo>
                  <a:pt x="1769570" y="0"/>
                </a:lnTo>
                <a:lnTo>
                  <a:pt x="1769570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>
            <a:off x="1021587" y="3413634"/>
            <a:ext cx="1768686" cy="1475379"/>
          </a:xfrm>
          <a:custGeom>
            <a:avLst/>
            <a:gdLst/>
            <a:ahLst/>
            <a:cxnLst/>
            <a:rect l="l" t="t" r="r" b="b"/>
            <a:pathLst>
              <a:path w="1768686" h="1475379">
                <a:moveTo>
                  <a:pt x="0" y="0"/>
                </a:moveTo>
                <a:lnTo>
                  <a:pt x="1768686" y="0"/>
                </a:lnTo>
                <a:lnTo>
                  <a:pt x="1768686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 rot="600361">
            <a:off x="471013" y="3562538"/>
            <a:ext cx="1165949" cy="218615"/>
          </a:xfrm>
          <a:custGeom>
            <a:avLst/>
            <a:gdLst/>
            <a:ahLst/>
            <a:cxnLst/>
            <a:rect l="l" t="t" r="r" b="b"/>
            <a:pathLst>
              <a:path w="1165949" h="218615">
                <a:moveTo>
                  <a:pt x="0" y="0"/>
                </a:moveTo>
                <a:lnTo>
                  <a:pt x="1165949" y="0"/>
                </a:lnTo>
                <a:lnTo>
                  <a:pt x="1165949" y="218615"/>
                </a:lnTo>
                <a:lnTo>
                  <a:pt x="0" y="2186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213996" y="229124"/>
            <a:ext cx="3722946" cy="564073"/>
            <a:chOff x="0" y="0"/>
            <a:chExt cx="1565062" cy="237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5062" cy="237126"/>
            </a:xfrm>
            <a:custGeom>
              <a:avLst/>
              <a:gdLst/>
              <a:ahLst/>
              <a:cxnLst/>
              <a:rect l="l" t="t" r="r" b="b"/>
              <a:pathLst>
                <a:path w="1565062" h="237126">
                  <a:moveTo>
                    <a:pt x="0" y="0"/>
                  </a:moveTo>
                  <a:lnTo>
                    <a:pt x="1565062" y="0"/>
                  </a:lnTo>
                  <a:lnTo>
                    <a:pt x="1565062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18653" y="254706"/>
            <a:ext cx="6418289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BRIEFING &amp;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ZIELDEFINITION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588524" y="3833856"/>
            <a:ext cx="4473730" cy="2640139"/>
            <a:chOff x="0" y="0"/>
            <a:chExt cx="42220412" cy="24916071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948896" y="3833856"/>
            <a:ext cx="4473730" cy="2640139"/>
            <a:chOff x="0" y="0"/>
            <a:chExt cx="42220412" cy="24916071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88524" y="981791"/>
            <a:ext cx="4473730" cy="2640139"/>
            <a:chOff x="0" y="0"/>
            <a:chExt cx="42220412" cy="24916071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948896" y="981791"/>
            <a:ext cx="4473730" cy="2640139"/>
            <a:chOff x="0" y="0"/>
            <a:chExt cx="42220412" cy="24916071"/>
          </a:xfrm>
        </p:grpSpPr>
        <p:sp>
          <p:nvSpPr>
            <p:cNvPr id="17" name="Freeform 17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88171" y="1816086"/>
            <a:ext cx="419518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ZIELGRUPPE GENAU ANALYSIEREN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27798" y="1790976"/>
            <a:ext cx="419518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SZENEN  FESTLEGEN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88171" y="4668150"/>
            <a:ext cx="419518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AUF LEARNINGS ZURÜCKGREIFEN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27798" y="4668150"/>
            <a:ext cx="419518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INHALTE DEFINIEREN &amp; GO</a:t>
            </a:r>
          </a:p>
        </p:txBody>
      </p:sp>
      <p:sp>
        <p:nvSpPr>
          <p:cNvPr id="23" name="Freeform 23"/>
          <p:cNvSpPr/>
          <p:nvPr/>
        </p:nvSpPr>
        <p:spPr>
          <a:xfrm>
            <a:off x="5799540" y="6728893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1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2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4278000" y="1486993"/>
            <a:ext cx="4374406" cy="680870"/>
            <a:chOff x="0" y="0"/>
            <a:chExt cx="2611010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91E63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18372" y="2463084"/>
            <a:ext cx="4374406" cy="680870"/>
            <a:chOff x="0" y="0"/>
            <a:chExt cx="261101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18372" y="3437367"/>
            <a:ext cx="4374406" cy="680870"/>
            <a:chOff x="0" y="0"/>
            <a:chExt cx="261101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18372" y="4411649"/>
            <a:ext cx="4374406" cy="680870"/>
            <a:chOff x="0" y="0"/>
            <a:chExt cx="261101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591937" y="6524001"/>
            <a:ext cx="1926996" cy="333316"/>
          </a:xfrm>
          <a:custGeom>
            <a:avLst/>
            <a:gdLst/>
            <a:ahLst/>
            <a:cxnLst/>
            <a:rect l="l" t="t" r="r" b="b"/>
            <a:pathLst>
              <a:path w="1926996" h="333316">
                <a:moveTo>
                  <a:pt x="0" y="0"/>
                </a:moveTo>
                <a:lnTo>
                  <a:pt x="1926997" y="0"/>
                </a:lnTo>
                <a:lnTo>
                  <a:pt x="1926997" y="333316"/>
                </a:lnTo>
                <a:lnTo>
                  <a:pt x="0" y="33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6383" b="-2317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extBox 17"/>
          <p:cNvSpPr txBox="1"/>
          <p:nvPr/>
        </p:nvSpPr>
        <p:spPr>
          <a:xfrm>
            <a:off x="4471053" y="1687414"/>
            <a:ext cx="4053223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BRIEFING &amp; ZIELDEFINITION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10960" y="2661313"/>
            <a:ext cx="3888951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b="1" spc="-43">
                <a:solidFill>
                  <a:srgbClr val="E91E63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IMAGE TO STATIC GEN.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95232" y="3648644"/>
            <a:ext cx="4020686" cy="30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3"/>
              </a:lnSpc>
            </a:pPr>
            <a:r>
              <a:rPr lang="en-US" sz="2020" spc="-4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IMAGE TO VIDEO GEN.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26967" y="4609878"/>
            <a:ext cx="3757215" cy="31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RESULT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6320" y="428814"/>
            <a:ext cx="7118511" cy="68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1"/>
              </a:lnSpc>
              <a:spcBef>
                <a:spcPct val="0"/>
              </a:spcBef>
            </a:pPr>
            <a:r>
              <a:rPr lang="en-US" sz="4155" b="1" spc="-4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 FOUNDER STORY</a:t>
            </a:r>
          </a:p>
        </p:txBody>
      </p:sp>
      <p:grpSp>
        <p:nvGrpSpPr>
          <p:cNvPr id="22" name="Group 22"/>
          <p:cNvGrpSpPr/>
          <p:nvPr/>
        </p:nvGrpSpPr>
        <p:grpSpPr>
          <a:xfrm rot="2077067">
            <a:off x="-1164542" y="3802913"/>
            <a:ext cx="4377359" cy="437735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-1530753" y="2463084"/>
            <a:ext cx="3983282" cy="5364689"/>
          </a:xfrm>
          <a:custGeom>
            <a:avLst/>
            <a:gdLst/>
            <a:ahLst/>
            <a:cxnLst/>
            <a:rect l="l" t="t" r="r" b="b"/>
            <a:pathLst>
              <a:path w="3983282" h="5364689">
                <a:moveTo>
                  <a:pt x="0" y="0"/>
                </a:moveTo>
                <a:lnTo>
                  <a:pt x="3983281" y="0"/>
                </a:lnTo>
                <a:lnTo>
                  <a:pt x="3983281" y="5364690"/>
                </a:lnTo>
                <a:lnTo>
                  <a:pt x="0" y="5364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>
            <a:off x="1020703" y="3413634"/>
            <a:ext cx="1769570" cy="1475379"/>
          </a:xfrm>
          <a:custGeom>
            <a:avLst/>
            <a:gdLst/>
            <a:ahLst/>
            <a:cxnLst/>
            <a:rect l="l" t="t" r="r" b="b"/>
            <a:pathLst>
              <a:path w="1769570" h="1475379">
                <a:moveTo>
                  <a:pt x="0" y="0"/>
                </a:moveTo>
                <a:lnTo>
                  <a:pt x="1769570" y="0"/>
                </a:lnTo>
                <a:lnTo>
                  <a:pt x="1769570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>
            <a:off x="1021587" y="3413634"/>
            <a:ext cx="1768686" cy="1475379"/>
          </a:xfrm>
          <a:custGeom>
            <a:avLst/>
            <a:gdLst/>
            <a:ahLst/>
            <a:cxnLst/>
            <a:rect l="l" t="t" r="r" b="b"/>
            <a:pathLst>
              <a:path w="1768686" h="1475379">
                <a:moveTo>
                  <a:pt x="0" y="0"/>
                </a:moveTo>
                <a:lnTo>
                  <a:pt x="1768686" y="0"/>
                </a:lnTo>
                <a:lnTo>
                  <a:pt x="1768686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 rot="600361">
            <a:off x="471013" y="3562538"/>
            <a:ext cx="1165949" cy="218615"/>
          </a:xfrm>
          <a:custGeom>
            <a:avLst/>
            <a:gdLst/>
            <a:ahLst/>
            <a:cxnLst/>
            <a:rect l="l" t="t" r="r" b="b"/>
            <a:pathLst>
              <a:path w="1165949" h="218615">
                <a:moveTo>
                  <a:pt x="0" y="0"/>
                </a:moveTo>
                <a:lnTo>
                  <a:pt x="1165949" y="0"/>
                </a:lnTo>
                <a:lnTo>
                  <a:pt x="1165949" y="218615"/>
                </a:lnTo>
                <a:lnTo>
                  <a:pt x="0" y="2186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5440777" y="2408504"/>
            <a:ext cx="6281772" cy="579062"/>
            <a:chOff x="0" y="0"/>
            <a:chExt cx="26225436" cy="2417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25438" cy="2417496"/>
            </a:xfrm>
            <a:custGeom>
              <a:avLst/>
              <a:gdLst/>
              <a:ahLst/>
              <a:cxnLst/>
              <a:rect l="l" t="t" r="r" b="b"/>
              <a:pathLst>
                <a:path w="26225438" h="2417496">
                  <a:moveTo>
                    <a:pt x="1324610" y="0"/>
                  </a:moveTo>
                  <a:lnTo>
                    <a:pt x="0" y="0"/>
                  </a:lnTo>
                  <a:lnTo>
                    <a:pt x="0" y="1092886"/>
                  </a:lnTo>
                  <a:lnTo>
                    <a:pt x="1324610" y="2417496"/>
                  </a:lnTo>
                  <a:lnTo>
                    <a:pt x="26225438" y="2417496"/>
                  </a:lnTo>
                  <a:lnTo>
                    <a:pt x="26225438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Freeform 6"/>
          <p:cNvSpPr/>
          <p:nvPr/>
        </p:nvSpPr>
        <p:spPr>
          <a:xfrm>
            <a:off x="5080235" y="2328014"/>
            <a:ext cx="777846" cy="777846"/>
          </a:xfrm>
          <a:custGeom>
            <a:avLst/>
            <a:gdLst/>
            <a:ahLst/>
            <a:cxnLst/>
            <a:rect l="l" t="t" r="r" b="b"/>
            <a:pathLst>
              <a:path w="777846" h="777846">
                <a:moveTo>
                  <a:pt x="0" y="0"/>
                </a:moveTo>
                <a:lnTo>
                  <a:pt x="777847" y="0"/>
                </a:lnTo>
                <a:lnTo>
                  <a:pt x="777847" y="777846"/>
                </a:lnTo>
                <a:lnTo>
                  <a:pt x="0" y="777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5450897" y="3365840"/>
            <a:ext cx="6271652" cy="579062"/>
            <a:chOff x="0" y="0"/>
            <a:chExt cx="26183187" cy="24174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83186" cy="2417496"/>
            </a:xfrm>
            <a:custGeom>
              <a:avLst/>
              <a:gdLst/>
              <a:ahLst/>
              <a:cxnLst/>
              <a:rect l="l" t="t" r="r" b="b"/>
              <a:pathLst>
                <a:path w="26183186" h="2417496">
                  <a:moveTo>
                    <a:pt x="1324610" y="0"/>
                  </a:moveTo>
                  <a:lnTo>
                    <a:pt x="0" y="0"/>
                  </a:lnTo>
                  <a:lnTo>
                    <a:pt x="0" y="1092886"/>
                  </a:lnTo>
                  <a:lnTo>
                    <a:pt x="1324610" y="2417496"/>
                  </a:lnTo>
                  <a:lnTo>
                    <a:pt x="26183186" y="2417496"/>
                  </a:lnTo>
                  <a:lnTo>
                    <a:pt x="26183186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>
            <a:off x="5080235" y="3298296"/>
            <a:ext cx="777846" cy="777846"/>
          </a:xfrm>
          <a:custGeom>
            <a:avLst/>
            <a:gdLst/>
            <a:ahLst/>
            <a:cxnLst/>
            <a:rect l="l" t="t" r="r" b="b"/>
            <a:pathLst>
              <a:path w="777846" h="777846">
                <a:moveTo>
                  <a:pt x="0" y="0"/>
                </a:moveTo>
                <a:lnTo>
                  <a:pt x="777847" y="0"/>
                </a:lnTo>
                <a:lnTo>
                  <a:pt x="777847" y="777846"/>
                </a:lnTo>
                <a:lnTo>
                  <a:pt x="0" y="7778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0" name="Group 10"/>
          <p:cNvGrpSpPr/>
          <p:nvPr/>
        </p:nvGrpSpPr>
        <p:grpSpPr>
          <a:xfrm>
            <a:off x="5450897" y="4283573"/>
            <a:ext cx="6271652" cy="579062"/>
            <a:chOff x="0" y="0"/>
            <a:chExt cx="26183187" cy="2417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3186" cy="2417496"/>
            </a:xfrm>
            <a:custGeom>
              <a:avLst/>
              <a:gdLst/>
              <a:ahLst/>
              <a:cxnLst/>
              <a:rect l="l" t="t" r="r" b="b"/>
              <a:pathLst>
                <a:path w="26183186" h="2417496">
                  <a:moveTo>
                    <a:pt x="1324610" y="0"/>
                  </a:moveTo>
                  <a:lnTo>
                    <a:pt x="0" y="0"/>
                  </a:lnTo>
                  <a:lnTo>
                    <a:pt x="0" y="1092886"/>
                  </a:lnTo>
                  <a:lnTo>
                    <a:pt x="1324610" y="2417496"/>
                  </a:lnTo>
                  <a:lnTo>
                    <a:pt x="26183186" y="2417496"/>
                  </a:lnTo>
                  <a:lnTo>
                    <a:pt x="26183186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080235" y="4209340"/>
            <a:ext cx="777846" cy="777846"/>
          </a:xfrm>
          <a:custGeom>
            <a:avLst/>
            <a:gdLst/>
            <a:ahLst/>
            <a:cxnLst/>
            <a:rect l="l" t="t" r="r" b="b"/>
            <a:pathLst>
              <a:path w="777846" h="777846">
                <a:moveTo>
                  <a:pt x="0" y="0"/>
                </a:moveTo>
                <a:lnTo>
                  <a:pt x="777847" y="0"/>
                </a:lnTo>
                <a:lnTo>
                  <a:pt x="777847" y="777846"/>
                </a:lnTo>
                <a:lnTo>
                  <a:pt x="0" y="777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TextBox 13"/>
          <p:cNvSpPr txBox="1"/>
          <p:nvPr/>
        </p:nvSpPr>
        <p:spPr>
          <a:xfrm>
            <a:off x="5972339" y="2407507"/>
            <a:ext cx="5491762" cy="51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972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START FRAME GENERIEREN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72339" y="3363321"/>
            <a:ext cx="5427678" cy="51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972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REFERENZBILD ANHÄNGEN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63952" y="4281054"/>
            <a:ext cx="5758597" cy="51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972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PROMPT GENAU DEFINIEREN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87385" y="4899289"/>
            <a:ext cx="2301297" cy="638610"/>
          </a:xfrm>
          <a:custGeom>
            <a:avLst/>
            <a:gdLst/>
            <a:ahLst/>
            <a:cxnLst/>
            <a:rect l="l" t="t" r="r" b="b"/>
            <a:pathLst>
              <a:path w="2301297" h="638610">
                <a:moveTo>
                  <a:pt x="0" y="0"/>
                </a:moveTo>
                <a:lnTo>
                  <a:pt x="2301297" y="0"/>
                </a:lnTo>
                <a:lnTo>
                  <a:pt x="2301297" y="638609"/>
                </a:lnTo>
                <a:lnTo>
                  <a:pt x="0" y="6386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Freeform 17"/>
          <p:cNvSpPr/>
          <p:nvPr/>
        </p:nvSpPr>
        <p:spPr>
          <a:xfrm>
            <a:off x="1497870" y="1777302"/>
            <a:ext cx="2680326" cy="3354143"/>
          </a:xfrm>
          <a:custGeom>
            <a:avLst/>
            <a:gdLst/>
            <a:ahLst/>
            <a:cxnLst/>
            <a:rect l="l" t="t" r="r" b="b"/>
            <a:pathLst>
              <a:path w="2680326" h="3354143">
                <a:moveTo>
                  <a:pt x="0" y="0"/>
                </a:moveTo>
                <a:lnTo>
                  <a:pt x="2680326" y="0"/>
                </a:lnTo>
                <a:lnTo>
                  <a:pt x="2680326" y="3354143"/>
                </a:lnTo>
                <a:lnTo>
                  <a:pt x="0" y="3354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262" r="-68666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8" name="Group 18"/>
          <p:cNvGrpSpPr/>
          <p:nvPr/>
        </p:nvGrpSpPr>
        <p:grpSpPr>
          <a:xfrm>
            <a:off x="6595418" y="665217"/>
            <a:ext cx="3141963" cy="564073"/>
            <a:chOff x="0" y="0"/>
            <a:chExt cx="1320826" cy="2371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20826" cy="237126"/>
            </a:xfrm>
            <a:custGeom>
              <a:avLst/>
              <a:gdLst/>
              <a:ahLst/>
              <a:cxnLst/>
              <a:rect l="l" t="t" r="r" b="b"/>
              <a:pathLst>
                <a:path w="1320826" h="237126">
                  <a:moveTo>
                    <a:pt x="0" y="0"/>
                  </a:moveTo>
                  <a:lnTo>
                    <a:pt x="1320826" y="0"/>
                  </a:lnTo>
                  <a:lnTo>
                    <a:pt x="1320826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25800" y="688349"/>
            <a:ext cx="6489470" cy="530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STATIC SCENE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GENERATION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2732656" y="1657914"/>
            <a:ext cx="3390378" cy="4520504"/>
          </a:xfrm>
          <a:custGeom>
            <a:avLst/>
            <a:gdLst/>
            <a:ahLst/>
            <a:cxnLst/>
            <a:rect l="l" t="t" r="r" b="b"/>
            <a:pathLst>
              <a:path w="3390378" h="4520504">
                <a:moveTo>
                  <a:pt x="0" y="0"/>
                </a:moveTo>
                <a:lnTo>
                  <a:pt x="3390378" y="0"/>
                </a:lnTo>
                <a:lnTo>
                  <a:pt x="339037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6123034" y="1657914"/>
            <a:ext cx="4216758" cy="4520504"/>
            <a:chOff x="0" y="0"/>
            <a:chExt cx="1561762" cy="16742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762" cy="1674261"/>
            </a:xfrm>
            <a:custGeom>
              <a:avLst/>
              <a:gdLst/>
              <a:ahLst/>
              <a:cxnLst/>
              <a:rect l="l" t="t" r="r" b="b"/>
              <a:pathLst>
                <a:path w="1561762" h="1674261">
                  <a:moveTo>
                    <a:pt x="0" y="0"/>
                  </a:moveTo>
                  <a:lnTo>
                    <a:pt x="1561762" y="0"/>
                  </a:lnTo>
                  <a:lnTo>
                    <a:pt x="1561762" y="1674261"/>
                  </a:lnTo>
                  <a:lnTo>
                    <a:pt x="0" y="1674261"/>
                  </a:lnTo>
                  <a:close/>
                </a:path>
              </a:pathLst>
            </a:custGeom>
            <a:solidFill>
              <a:srgbClr val="EA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561762" cy="167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93096" y="2195088"/>
            <a:ext cx="3476635" cy="541133"/>
            <a:chOff x="0" y="0"/>
            <a:chExt cx="261101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70387" y="2344839"/>
            <a:ext cx="3122052" cy="25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7"/>
              </a:lnSpc>
            </a:pPr>
            <a:r>
              <a:rPr lang="en-US" sz="1711" b="1" spc="-34">
                <a:solidFill>
                  <a:srgbClr val="E91E63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UNSER GENUTZTES PROMPT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61432" y="3178865"/>
            <a:ext cx="3339963" cy="223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7"/>
              </a:lnSpc>
            </a:pPr>
            <a:r>
              <a:rPr lang="en-US" sz="1711" spc="-34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Person from the attached image is standing in front of a shop window with expensive designer watches, hamburg city, germany on a cloudy usual day in september, he leans forward and looks into the shop window in amazement. no brand names visible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595418" y="665217"/>
            <a:ext cx="3141963" cy="564073"/>
            <a:chOff x="0" y="0"/>
            <a:chExt cx="1320826" cy="2371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0826" cy="237126"/>
            </a:xfrm>
            <a:custGeom>
              <a:avLst/>
              <a:gdLst/>
              <a:ahLst/>
              <a:cxnLst/>
              <a:rect l="l" t="t" r="r" b="b"/>
              <a:pathLst>
                <a:path w="1320826" h="237126">
                  <a:moveTo>
                    <a:pt x="0" y="0"/>
                  </a:moveTo>
                  <a:lnTo>
                    <a:pt x="1320826" y="0"/>
                  </a:lnTo>
                  <a:lnTo>
                    <a:pt x="1320826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175393" y="698439"/>
            <a:ext cx="6635405" cy="530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STATIC SCENE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GENERATION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8070142" y="449484"/>
            <a:ext cx="1844328" cy="564073"/>
            <a:chOff x="0" y="0"/>
            <a:chExt cx="775323" cy="237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5323" cy="237126"/>
            </a:xfrm>
            <a:custGeom>
              <a:avLst/>
              <a:gdLst/>
              <a:ahLst/>
              <a:cxnLst/>
              <a:rect l="l" t="t" r="r" b="b"/>
              <a:pathLst>
                <a:path w="775323" h="237126">
                  <a:moveTo>
                    <a:pt x="0" y="0"/>
                  </a:moveTo>
                  <a:lnTo>
                    <a:pt x="775323" y="0"/>
                  </a:lnTo>
                  <a:lnTo>
                    <a:pt x="775323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1710529" y="1538366"/>
            <a:ext cx="3390378" cy="4520504"/>
          </a:xfrm>
          <a:custGeom>
            <a:avLst/>
            <a:gdLst/>
            <a:ahLst/>
            <a:cxnLst/>
            <a:rect l="l" t="t" r="r" b="b"/>
            <a:pathLst>
              <a:path w="3390378" h="4520504">
                <a:moveTo>
                  <a:pt x="0" y="0"/>
                </a:moveTo>
                <a:lnTo>
                  <a:pt x="3390378" y="0"/>
                </a:lnTo>
                <a:lnTo>
                  <a:pt x="339037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/>
          <p:nvPr/>
        </p:nvGrpSpPr>
        <p:grpSpPr>
          <a:xfrm>
            <a:off x="5602669" y="3100847"/>
            <a:ext cx="2178578" cy="1395542"/>
            <a:chOff x="0" y="0"/>
            <a:chExt cx="1268861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8861" cy="812800"/>
            </a:xfrm>
            <a:custGeom>
              <a:avLst/>
              <a:gdLst/>
              <a:ahLst/>
              <a:cxnLst/>
              <a:rect l="l" t="t" r="r" b="b"/>
              <a:pathLst>
                <a:path w="1268861" h="812800">
                  <a:moveTo>
                    <a:pt x="1268861" y="406400"/>
                  </a:moveTo>
                  <a:lnTo>
                    <a:pt x="862461" y="0"/>
                  </a:lnTo>
                  <a:lnTo>
                    <a:pt x="86246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862461" y="609600"/>
                  </a:lnTo>
                  <a:lnTo>
                    <a:pt x="862461" y="812800"/>
                  </a:lnTo>
                  <a:lnTo>
                    <a:pt x="1268861" y="406400"/>
                  </a:lnTo>
                  <a:close/>
                </a:path>
              </a:pathLst>
            </a:custGeom>
            <a:solidFill>
              <a:srgbClr val="EA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03200"/>
              <a:ext cx="1167261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286072" y="1538366"/>
            <a:ext cx="2525831" cy="4520504"/>
          </a:xfrm>
          <a:custGeom>
            <a:avLst/>
            <a:gdLst/>
            <a:ahLst/>
            <a:cxnLst/>
            <a:rect l="l" t="t" r="r" b="b"/>
            <a:pathLst>
              <a:path w="2525831" h="4520504">
                <a:moveTo>
                  <a:pt x="0" y="0"/>
                </a:moveTo>
                <a:lnTo>
                  <a:pt x="2525831" y="0"/>
                </a:lnTo>
                <a:lnTo>
                  <a:pt x="2525831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09110" y="462555"/>
            <a:ext cx="7074690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STATIC IMAGE SCENE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RESULT</a:t>
            </a:r>
          </a:p>
        </p:txBody>
      </p:sp>
      <p:sp>
        <p:nvSpPr>
          <p:cNvPr id="12" name="Freeform 12"/>
          <p:cNvSpPr/>
          <p:nvPr/>
        </p:nvSpPr>
        <p:spPr>
          <a:xfrm>
            <a:off x="8063577" y="6171479"/>
            <a:ext cx="2970822" cy="824403"/>
          </a:xfrm>
          <a:custGeom>
            <a:avLst/>
            <a:gdLst/>
            <a:ahLst/>
            <a:cxnLst/>
            <a:rect l="l" t="t" r="r" b="b"/>
            <a:pathLst>
              <a:path w="2970822" h="824403">
                <a:moveTo>
                  <a:pt x="0" y="0"/>
                </a:moveTo>
                <a:lnTo>
                  <a:pt x="2970821" y="0"/>
                </a:lnTo>
                <a:lnTo>
                  <a:pt x="2970821" y="824402"/>
                </a:lnTo>
                <a:lnTo>
                  <a:pt x="0" y="824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1492518" y="6123854"/>
            <a:ext cx="3826400" cy="1061826"/>
          </a:xfrm>
          <a:custGeom>
            <a:avLst/>
            <a:gdLst/>
            <a:ahLst/>
            <a:cxnLst/>
            <a:rect l="l" t="t" r="r" b="b"/>
            <a:pathLst>
              <a:path w="3826400" h="1061826">
                <a:moveTo>
                  <a:pt x="0" y="0"/>
                </a:moveTo>
                <a:lnTo>
                  <a:pt x="3826400" y="0"/>
                </a:lnTo>
                <a:lnTo>
                  <a:pt x="3826400" y="1061826"/>
                </a:lnTo>
                <a:lnTo>
                  <a:pt x="0" y="1061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1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2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4278000" y="1486993"/>
            <a:ext cx="4374406" cy="680870"/>
            <a:chOff x="0" y="0"/>
            <a:chExt cx="2611010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91E63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18372" y="2463084"/>
            <a:ext cx="4374406" cy="680870"/>
            <a:chOff x="0" y="0"/>
            <a:chExt cx="261101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91E63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18372" y="3437367"/>
            <a:ext cx="4374406" cy="680870"/>
            <a:chOff x="0" y="0"/>
            <a:chExt cx="261101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18372" y="4411649"/>
            <a:ext cx="4374406" cy="680870"/>
            <a:chOff x="0" y="0"/>
            <a:chExt cx="261101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591937" y="6524001"/>
            <a:ext cx="1926996" cy="333316"/>
          </a:xfrm>
          <a:custGeom>
            <a:avLst/>
            <a:gdLst/>
            <a:ahLst/>
            <a:cxnLst/>
            <a:rect l="l" t="t" r="r" b="b"/>
            <a:pathLst>
              <a:path w="1926996" h="333316">
                <a:moveTo>
                  <a:pt x="0" y="0"/>
                </a:moveTo>
                <a:lnTo>
                  <a:pt x="1926997" y="0"/>
                </a:lnTo>
                <a:lnTo>
                  <a:pt x="1926997" y="333316"/>
                </a:lnTo>
                <a:lnTo>
                  <a:pt x="0" y="33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6383" b="-2317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extBox 17"/>
          <p:cNvSpPr txBox="1"/>
          <p:nvPr/>
        </p:nvSpPr>
        <p:spPr>
          <a:xfrm>
            <a:off x="4471053" y="1687414"/>
            <a:ext cx="4053223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BRIEFING &amp; ZIELDEFINITION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10960" y="2661313"/>
            <a:ext cx="3888951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IMAGE TO STATIC GEN.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95232" y="3648644"/>
            <a:ext cx="4020686" cy="29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3"/>
              </a:lnSpc>
            </a:pPr>
            <a:r>
              <a:rPr lang="en-US" sz="2020" b="1" spc="-40">
                <a:solidFill>
                  <a:srgbClr val="E91E63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IMAGE TO VIDEO GEN.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26967" y="4609878"/>
            <a:ext cx="3757215" cy="31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RESULT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6320" y="428814"/>
            <a:ext cx="7118511" cy="68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1"/>
              </a:lnSpc>
              <a:spcBef>
                <a:spcPct val="0"/>
              </a:spcBef>
            </a:pPr>
            <a:r>
              <a:rPr lang="en-US" sz="4155" b="1" spc="-4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 FOUNDER STORY</a:t>
            </a:r>
          </a:p>
        </p:txBody>
      </p:sp>
      <p:grpSp>
        <p:nvGrpSpPr>
          <p:cNvPr id="22" name="Group 22"/>
          <p:cNvGrpSpPr/>
          <p:nvPr/>
        </p:nvGrpSpPr>
        <p:grpSpPr>
          <a:xfrm rot="2077067">
            <a:off x="-1164542" y="3802913"/>
            <a:ext cx="4377359" cy="437735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-1530753" y="2463084"/>
            <a:ext cx="3983282" cy="5364689"/>
          </a:xfrm>
          <a:custGeom>
            <a:avLst/>
            <a:gdLst/>
            <a:ahLst/>
            <a:cxnLst/>
            <a:rect l="l" t="t" r="r" b="b"/>
            <a:pathLst>
              <a:path w="3983282" h="5364689">
                <a:moveTo>
                  <a:pt x="0" y="0"/>
                </a:moveTo>
                <a:lnTo>
                  <a:pt x="3983281" y="0"/>
                </a:lnTo>
                <a:lnTo>
                  <a:pt x="3983281" y="5364690"/>
                </a:lnTo>
                <a:lnTo>
                  <a:pt x="0" y="5364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>
            <a:off x="1020703" y="3413634"/>
            <a:ext cx="1769570" cy="1475379"/>
          </a:xfrm>
          <a:custGeom>
            <a:avLst/>
            <a:gdLst/>
            <a:ahLst/>
            <a:cxnLst/>
            <a:rect l="l" t="t" r="r" b="b"/>
            <a:pathLst>
              <a:path w="1769570" h="1475379">
                <a:moveTo>
                  <a:pt x="0" y="0"/>
                </a:moveTo>
                <a:lnTo>
                  <a:pt x="1769570" y="0"/>
                </a:lnTo>
                <a:lnTo>
                  <a:pt x="1769570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>
            <a:off x="1021587" y="3413634"/>
            <a:ext cx="1768686" cy="1475379"/>
          </a:xfrm>
          <a:custGeom>
            <a:avLst/>
            <a:gdLst/>
            <a:ahLst/>
            <a:cxnLst/>
            <a:rect l="l" t="t" r="r" b="b"/>
            <a:pathLst>
              <a:path w="1768686" h="1475379">
                <a:moveTo>
                  <a:pt x="0" y="0"/>
                </a:moveTo>
                <a:lnTo>
                  <a:pt x="1768686" y="0"/>
                </a:lnTo>
                <a:lnTo>
                  <a:pt x="1768686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 rot="600361">
            <a:off x="471013" y="3562538"/>
            <a:ext cx="1165949" cy="218615"/>
          </a:xfrm>
          <a:custGeom>
            <a:avLst/>
            <a:gdLst/>
            <a:ahLst/>
            <a:cxnLst/>
            <a:rect l="l" t="t" r="r" b="b"/>
            <a:pathLst>
              <a:path w="1165949" h="218615">
                <a:moveTo>
                  <a:pt x="0" y="0"/>
                </a:moveTo>
                <a:lnTo>
                  <a:pt x="1165949" y="0"/>
                </a:lnTo>
                <a:lnTo>
                  <a:pt x="1165949" y="218615"/>
                </a:lnTo>
                <a:lnTo>
                  <a:pt x="0" y="2186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6811146" y="708404"/>
            <a:ext cx="3141963" cy="564073"/>
            <a:chOff x="0" y="0"/>
            <a:chExt cx="1320826" cy="237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0826" cy="237126"/>
            </a:xfrm>
            <a:custGeom>
              <a:avLst/>
              <a:gdLst/>
              <a:ahLst/>
              <a:cxnLst/>
              <a:rect l="l" t="t" r="r" b="b"/>
              <a:pathLst>
                <a:path w="1320826" h="237126">
                  <a:moveTo>
                    <a:pt x="0" y="0"/>
                  </a:moveTo>
                  <a:lnTo>
                    <a:pt x="1320826" y="0"/>
                  </a:lnTo>
                  <a:lnTo>
                    <a:pt x="1320826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40777" y="2408504"/>
            <a:ext cx="6281772" cy="579062"/>
            <a:chOff x="0" y="0"/>
            <a:chExt cx="26225436" cy="2417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25438" cy="2417496"/>
            </a:xfrm>
            <a:custGeom>
              <a:avLst/>
              <a:gdLst/>
              <a:ahLst/>
              <a:cxnLst/>
              <a:rect l="l" t="t" r="r" b="b"/>
              <a:pathLst>
                <a:path w="26225438" h="2417496">
                  <a:moveTo>
                    <a:pt x="1324610" y="0"/>
                  </a:moveTo>
                  <a:lnTo>
                    <a:pt x="0" y="0"/>
                  </a:lnTo>
                  <a:lnTo>
                    <a:pt x="0" y="1092886"/>
                  </a:lnTo>
                  <a:lnTo>
                    <a:pt x="1324610" y="2417496"/>
                  </a:lnTo>
                  <a:lnTo>
                    <a:pt x="26225438" y="2417496"/>
                  </a:lnTo>
                  <a:lnTo>
                    <a:pt x="26225438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Freeform 7"/>
          <p:cNvSpPr/>
          <p:nvPr/>
        </p:nvSpPr>
        <p:spPr>
          <a:xfrm>
            <a:off x="5080235" y="2328014"/>
            <a:ext cx="777846" cy="777846"/>
          </a:xfrm>
          <a:custGeom>
            <a:avLst/>
            <a:gdLst/>
            <a:ahLst/>
            <a:cxnLst/>
            <a:rect l="l" t="t" r="r" b="b"/>
            <a:pathLst>
              <a:path w="777846" h="777846">
                <a:moveTo>
                  <a:pt x="0" y="0"/>
                </a:moveTo>
                <a:lnTo>
                  <a:pt x="777847" y="0"/>
                </a:lnTo>
                <a:lnTo>
                  <a:pt x="777847" y="777846"/>
                </a:lnTo>
                <a:lnTo>
                  <a:pt x="0" y="777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8" name="Group 8"/>
          <p:cNvGrpSpPr/>
          <p:nvPr/>
        </p:nvGrpSpPr>
        <p:grpSpPr>
          <a:xfrm>
            <a:off x="5450897" y="3365840"/>
            <a:ext cx="6271652" cy="579062"/>
            <a:chOff x="0" y="0"/>
            <a:chExt cx="26183187" cy="24174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183186" cy="2417496"/>
            </a:xfrm>
            <a:custGeom>
              <a:avLst/>
              <a:gdLst/>
              <a:ahLst/>
              <a:cxnLst/>
              <a:rect l="l" t="t" r="r" b="b"/>
              <a:pathLst>
                <a:path w="26183186" h="2417496">
                  <a:moveTo>
                    <a:pt x="1324610" y="0"/>
                  </a:moveTo>
                  <a:lnTo>
                    <a:pt x="0" y="0"/>
                  </a:lnTo>
                  <a:lnTo>
                    <a:pt x="0" y="1092886"/>
                  </a:lnTo>
                  <a:lnTo>
                    <a:pt x="1324610" y="2417496"/>
                  </a:lnTo>
                  <a:lnTo>
                    <a:pt x="26183186" y="2417496"/>
                  </a:lnTo>
                  <a:lnTo>
                    <a:pt x="26183186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080235" y="3298296"/>
            <a:ext cx="777846" cy="777846"/>
          </a:xfrm>
          <a:custGeom>
            <a:avLst/>
            <a:gdLst/>
            <a:ahLst/>
            <a:cxnLst/>
            <a:rect l="l" t="t" r="r" b="b"/>
            <a:pathLst>
              <a:path w="777846" h="777846">
                <a:moveTo>
                  <a:pt x="0" y="0"/>
                </a:moveTo>
                <a:lnTo>
                  <a:pt x="777847" y="0"/>
                </a:lnTo>
                <a:lnTo>
                  <a:pt x="777847" y="777846"/>
                </a:lnTo>
                <a:lnTo>
                  <a:pt x="0" y="7778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1" name="Group 11"/>
          <p:cNvGrpSpPr/>
          <p:nvPr/>
        </p:nvGrpSpPr>
        <p:grpSpPr>
          <a:xfrm>
            <a:off x="5450897" y="4283573"/>
            <a:ext cx="6271652" cy="579062"/>
            <a:chOff x="0" y="0"/>
            <a:chExt cx="26183187" cy="24174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183186" cy="2417496"/>
            </a:xfrm>
            <a:custGeom>
              <a:avLst/>
              <a:gdLst/>
              <a:ahLst/>
              <a:cxnLst/>
              <a:rect l="l" t="t" r="r" b="b"/>
              <a:pathLst>
                <a:path w="26183186" h="2417496">
                  <a:moveTo>
                    <a:pt x="1324610" y="0"/>
                  </a:moveTo>
                  <a:lnTo>
                    <a:pt x="0" y="0"/>
                  </a:lnTo>
                  <a:lnTo>
                    <a:pt x="0" y="1092886"/>
                  </a:lnTo>
                  <a:lnTo>
                    <a:pt x="1324610" y="2417496"/>
                  </a:lnTo>
                  <a:lnTo>
                    <a:pt x="26183186" y="2417496"/>
                  </a:lnTo>
                  <a:lnTo>
                    <a:pt x="26183186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080235" y="4209340"/>
            <a:ext cx="777846" cy="777846"/>
          </a:xfrm>
          <a:custGeom>
            <a:avLst/>
            <a:gdLst/>
            <a:ahLst/>
            <a:cxnLst/>
            <a:rect l="l" t="t" r="r" b="b"/>
            <a:pathLst>
              <a:path w="777846" h="777846">
                <a:moveTo>
                  <a:pt x="0" y="0"/>
                </a:moveTo>
                <a:lnTo>
                  <a:pt x="777847" y="0"/>
                </a:lnTo>
                <a:lnTo>
                  <a:pt x="777847" y="777846"/>
                </a:lnTo>
                <a:lnTo>
                  <a:pt x="0" y="777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1687385" y="4899289"/>
            <a:ext cx="2301297" cy="638610"/>
          </a:xfrm>
          <a:custGeom>
            <a:avLst/>
            <a:gdLst/>
            <a:ahLst/>
            <a:cxnLst/>
            <a:rect l="l" t="t" r="r" b="b"/>
            <a:pathLst>
              <a:path w="2301297" h="638610">
                <a:moveTo>
                  <a:pt x="0" y="0"/>
                </a:moveTo>
                <a:lnTo>
                  <a:pt x="2301297" y="0"/>
                </a:lnTo>
                <a:lnTo>
                  <a:pt x="2301297" y="638609"/>
                </a:lnTo>
                <a:lnTo>
                  <a:pt x="0" y="6386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1497870" y="2140008"/>
            <a:ext cx="2680326" cy="2658471"/>
          </a:xfrm>
          <a:custGeom>
            <a:avLst/>
            <a:gdLst/>
            <a:ahLst/>
            <a:cxnLst/>
            <a:rect l="l" t="t" r="r" b="b"/>
            <a:pathLst>
              <a:path w="2680326" h="2658471">
                <a:moveTo>
                  <a:pt x="0" y="0"/>
                </a:moveTo>
                <a:lnTo>
                  <a:pt x="2680326" y="0"/>
                </a:lnTo>
                <a:lnTo>
                  <a:pt x="2680326" y="2658471"/>
                </a:lnTo>
                <a:lnTo>
                  <a:pt x="0" y="2658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262" t="-13643" r="-68666" b="-12524"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6" name="Group 16"/>
          <p:cNvGrpSpPr/>
          <p:nvPr/>
        </p:nvGrpSpPr>
        <p:grpSpPr>
          <a:xfrm>
            <a:off x="1740753" y="2328014"/>
            <a:ext cx="2194560" cy="219456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DE2E4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710529" y="2698035"/>
            <a:ext cx="2224784" cy="1649693"/>
          </a:xfrm>
          <a:custGeom>
            <a:avLst/>
            <a:gdLst/>
            <a:ahLst/>
            <a:cxnLst/>
            <a:rect l="l" t="t" r="r" b="b"/>
            <a:pathLst>
              <a:path w="2224784" h="1649693">
                <a:moveTo>
                  <a:pt x="0" y="0"/>
                </a:moveTo>
                <a:lnTo>
                  <a:pt x="2224784" y="0"/>
                </a:lnTo>
                <a:lnTo>
                  <a:pt x="2224784" y="1649694"/>
                </a:lnTo>
                <a:lnTo>
                  <a:pt x="0" y="1649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549" t="-44611" r="-21907" b="-4750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0" name="TextBox 20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19335" y="708404"/>
            <a:ext cx="7115271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VIDEO SCENE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GENERATION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72339" y="2407507"/>
            <a:ext cx="5750211" cy="51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972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BILD ALS REFERENZ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72339" y="3363321"/>
            <a:ext cx="5750211" cy="51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972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PROMPT GENAU DEFINIEREN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63952" y="4281054"/>
            <a:ext cx="5758597" cy="51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972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GENERIEREN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2732656" y="1657914"/>
            <a:ext cx="3390378" cy="4520504"/>
          </a:xfrm>
          <a:custGeom>
            <a:avLst/>
            <a:gdLst/>
            <a:ahLst/>
            <a:cxnLst/>
            <a:rect l="l" t="t" r="r" b="b"/>
            <a:pathLst>
              <a:path w="3390378" h="4520504">
                <a:moveTo>
                  <a:pt x="0" y="0"/>
                </a:moveTo>
                <a:lnTo>
                  <a:pt x="3390378" y="0"/>
                </a:lnTo>
                <a:lnTo>
                  <a:pt x="339037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6123034" y="1657914"/>
            <a:ext cx="4216758" cy="4520504"/>
            <a:chOff x="0" y="0"/>
            <a:chExt cx="1561762" cy="16742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61762" cy="1674261"/>
            </a:xfrm>
            <a:custGeom>
              <a:avLst/>
              <a:gdLst/>
              <a:ahLst/>
              <a:cxnLst/>
              <a:rect l="l" t="t" r="r" b="b"/>
              <a:pathLst>
                <a:path w="1561762" h="1674261">
                  <a:moveTo>
                    <a:pt x="0" y="0"/>
                  </a:moveTo>
                  <a:lnTo>
                    <a:pt x="1561762" y="0"/>
                  </a:lnTo>
                  <a:lnTo>
                    <a:pt x="1561762" y="1674261"/>
                  </a:lnTo>
                  <a:lnTo>
                    <a:pt x="0" y="1674261"/>
                  </a:lnTo>
                  <a:close/>
                </a:path>
              </a:pathLst>
            </a:custGeom>
            <a:solidFill>
              <a:srgbClr val="EA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561762" cy="1674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93096" y="2195088"/>
            <a:ext cx="3476635" cy="541133"/>
            <a:chOff x="0" y="0"/>
            <a:chExt cx="261101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70387" y="2344839"/>
            <a:ext cx="3122052" cy="25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7"/>
              </a:lnSpc>
            </a:pPr>
            <a:r>
              <a:rPr lang="en-US" sz="1711" b="1" spc="-34">
                <a:solidFill>
                  <a:srgbClr val="E91E63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UNSER GENUTZTES PROMPT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61432" y="3178865"/>
            <a:ext cx="3339963" cy="99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7"/>
              </a:lnSpc>
            </a:pPr>
            <a:r>
              <a:rPr lang="en-US" sz="1711" spc="-34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The Person in the attached Image is shaking his head in disbelief, presses his lips together, no voice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595418" y="665217"/>
            <a:ext cx="3141963" cy="564073"/>
            <a:chOff x="0" y="0"/>
            <a:chExt cx="1320826" cy="2371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0826" cy="237126"/>
            </a:xfrm>
            <a:custGeom>
              <a:avLst/>
              <a:gdLst/>
              <a:ahLst/>
              <a:cxnLst/>
              <a:rect l="l" t="t" r="r" b="b"/>
              <a:pathLst>
                <a:path w="1320826" h="237126">
                  <a:moveTo>
                    <a:pt x="0" y="0"/>
                  </a:moveTo>
                  <a:lnTo>
                    <a:pt x="1320826" y="0"/>
                  </a:lnTo>
                  <a:lnTo>
                    <a:pt x="1320826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343914" y="661588"/>
            <a:ext cx="6435036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VIDEO SCENE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GENERATION</a:t>
            </a:r>
          </a:p>
        </p:txBody>
      </p:sp>
      <p:sp>
        <p:nvSpPr>
          <p:cNvPr id="16" name="Freeform 16"/>
          <p:cNvSpPr/>
          <p:nvPr/>
        </p:nvSpPr>
        <p:spPr>
          <a:xfrm>
            <a:off x="2732656" y="1657914"/>
            <a:ext cx="3390378" cy="4520504"/>
          </a:xfrm>
          <a:custGeom>
            <a:avLst/>
            <a:gdLst/>
            <a:ahLst/>
            <a:cxnLst/>
            <a:rect l="l" t="t" r="r" b="b"/>
            <a:pathLst>
              <a:path w="3390378" h="4520504">
                <a:moveTo>
                  <a:pt x="0" y="0"/>
                </a:moveTo>
                <a:lnTo>
                  <a:pt x="3390378" y="0"/>
                </a:lnTo>
                <a:lnTo>
                  <a:pt x="339037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14" b="-17114"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8357913" y="449484"/>
            <a:ext cx="1630780" cy="564073"/>
            <a:chOff x="0" y="0"/>
            <a:chExt cx="685551" cy="237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5551" cy="237126"/>
            </a:xfrm>
            <a:custGeom>
              <a:avLst/>
              <a:gdLst/>
              <a:ahLst/>
              <a:cxnLst/>
              <a:rect l="l" t="t" r="r" b="b"/>
              <a:pathLst>
                <a:path w="685551" h="237126">
                  <a:moveTo>
                    <a:pt x="0" y="0"/>
                  </a:moveTo>
                  <a:lnTo>
                    <a:pt x="685551" y="0"/>
                  </a:lnTo>
                  <a:lnTo>
                    <a:pt x="685551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62784" y="3248599"/>
            <a:ext cx="2178578" cy="1395542"/>
            <a:chOff x="0" y="0"/>
            <a:chExt cx="126886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8861" cy="812800"/>
            </a:xfrm>
            <a:custGeom>
              <a:avLst/>
              <a:gdLst/>
              <a:ahLst/>
              <a:cxnLst/>
              <a:rect l="l" t="t" r="r" b="b"/>
              <a:pathLst>
                <a:path w="1268861" h="812800">
                  <a:moveTo>
                    <a:pt x="1268861" y="406400"/>
                  </a:moveTo>
                  <a:lnTo>
                    <a:pt x="862461" y="0"/>
                  </a:lnTo>
                  <a:lnTo>
                    <a:pt x="862461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862461" y="609600"/>
                  </a:lnTo>
                  <a:lnTo>
                    <a:pt x="862461" y="812800"/>
                  </a:lnTo>
                  <a:lnTo>
                    <a:pt x="1268861" y="406400"/>
                  </a:lnTo>
                  <a:close/>
                </a:path>
              </a:pathLst>
            </a:custGeom>
            <a:solidFill>
              <a:srgbClr val="EA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3200"/>
              <a:ext cx="1167261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165528" y="1686118"/>
            <a:ext cx="2525831" cy="4520504"/>
          </a:xfrm>
          <a:custGeom>
            <a:avLst/>
            <a:gdLst/>
            <a:ahLst/>
            <a:cxnLst/>
            <a:rect l="l" t="t" r="r" b="b"/>
            <a:pathLst>
              <a:path w="2525831" h="4520504">
                <a:moveTo>
                  <a:pt x="0" y="0"/>
                </a:moveTo>
                <a:lnTo>
                  <a:pt x="2525831" y="0"/>
                </a:lnTo>
                <a:lnTo>
                  <a:pt x="2525831" y="4520503"/>
                </a:lnTo>
                <a:lnTo>
                  <a:pt x="0" y="4520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8208112" y="1463040"/>
            <a:ext cx="2637510" cy="474358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16107" y="474773"/>
            <a:ext cx="6937661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FROM IMAGE TO VIDEO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SCENE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943033" y="6171479"/>
            <a:ext cx="2970822" cy="824403"/>
          </a:xfrm>
          <a:custGeom>
            <a:avLst/>
            <a:gdLst/>
            <a:ahLst/>
            <a:cxnLst/>
            <a:rect l="l" t="t" r="r" b="b"/>
            <a:pathLst>
              <a:path w="2970822" h="824403">
                <a:moveTo>
                  <a:pt x="0" y="0"/>
                </a:moveTo>
                <a:lnTo>
                  <a:pt x="2970821" y="0"/>
                </a:lnTo>
                <a:lnTo>
                  <a:pt x="2970821" y="824402"/>
                </a:lnTo>
                <a:lnTo>
                  <a:pt x="0" y="8244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8041457" y="6171479"/>
            <a:ext cx="2970822" cy="824403"/>
          </a:xfrm>
          <a:custGeom>
            <a:avLst/>
            <a:gdLst/>
            <a:ahLst/>
            <a:cxnLst/>
            <a:rect l="l" t="t" r="r" b="b"/>
            <a:pathLst>
              <a:path w="2970822" h="824403">
                <a:moveTo>
                  <a:pt x="0" y="0"/>
                </a:moveTo>
                <a:lnTo>
                  <a:pt x="2970821" y="0"/>
                </a:lnTo>
                <a:lnTo>
                  <a:pt x="2970821" y="824402"/>
                </a:lnTo>
                <a:lnTo>
                  <a:pt x="0" y="8244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8165" y="1351703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19" y="0"/>
                </a:lnTo>
                <a:lnTo>
                  <a:pt x="1393019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455872" y="2027875"/>
            <a:ext cx="2947458" cy="294744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78017" y="4753296"/>
            <a:ext cx="1069098" cy="231937"/>
            <a:chOff x="0" y="0"/>
            <a:chExt cx="702478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2478" cy="152400"/>
            </a:xfrm>
            <a:custGeom>
              <a:avLst/>
              <a:gdLst/>
              <a:ahLst/>
              <a:cxnLst/>
              <a:rect l="l" t="t" r="r" b="b"/>
              <a:pathLst>
                <a:path w="702478" h="152400">
                  <a:moveTo>
                    <a:pt x="0" y="0"/>
                  </a:moveTo>
                  <a:lnTo>
                    <a:pt x="702478" y="0"/>
                  </a:lnTo>
                  <a:lnTo>
                    <a:pt x="70247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78017" y="5025706"/>
            <a:ext cx="1503167" cy="231937"/>
            <a:chOff x="0" y="0"/>
            <a:chExt cx="987694" cy="152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7694" cy="152400"/>
            </a:xfrm>
            <a:custGeom>
              <a:avLst/>
              <a:gdLst/>
              <a:ahLst/>
              <a:cxnLst/>
              <a:rect l="l" t="t" r="r" b="b"/>
              <a:pathLst>
                <a:path w="987694" h="152400">
                  <a:moveTo>
                    <a:pt x="0" y="0"/>
                  </a:moveTo>
                  <a:lnTo>
                    <a:pt x="987694" y="0"/>
                  </a:lnTo>
                  <a:lnTo>
                    <a:pt x="987694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>
            <a:off x="6285793" y="2027875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258694" y="1966915"/>
            <a:ext cx="2993825" cy="299381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78303" r="-7830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58694" y="1962320"/>
            <a:ext cx="2993825" cy="2993813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560" b="-1560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63687" y="4682424"/>
            <a:ext cx="1026068" cy="231937"/>
            <a:chOff x="0" y="0"/>
            <a:chExt cx="674203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4203" cy="152400"/>
            </a:xfrm>
            <a:custGeom>
              <a:avLst/>
              <a:gdLst/>
              <a:ahLst/>
              <a:cxnLst/>
              <a:rect l="l" t="t" r="r" b="b"/>
              <a:pathLst>
                <a:path w="674203" h="152400">
                  <a:moveTo>
                    <a:pt x="0" y="0"/>
                  </a:moveTo>
                  <a:lnTo>
                    <a:pt x="674203" y="0"/>
                  </a:lnTo>
                  <a:lnTo>
                    <a:pt x="67420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63687" y="4954835"/>
            <a:ext cx="1383545" cy="245484"/>
            <a:chOff x="0" y="0"/>
            <a:chExt cx="858926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8926" cy="152400"/>
            </a:xfrm>
            <a:custGeom>
              <a:avLst/>
              <a:gdLst/>
              <a:ahLst/>
              <a:cxnLst/>
              <a:rect l="l" t="t" r="r" b="b"/>
              <a:pathLst>
                <a:path w="858926" h="152400">
                  <a:moveTo>
                    <a:pt x="0" y="0"/>
                  </a:moveTo>
                  <a:lnTo>
                    <a:pt x="858926" y="0"/>
                  </a:lnTo>
                  <a:lnTo>
                    <a:pt x="858926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46378" y="3479550"/>
            <a:ext cx="739087" cy="404376"/>
            <a:chOff x="0" y="0"/>
            <a:chExt cx="310699" cy="1699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0699" cy="169993"/>
            </a:xfrm>
            <a:custGeom>
              <a:avLst/>
              <a:gdLst/>
              <a:ahLst/>
              <a:cxnLst/>
              <a:rect l="l" t="t" r="r" b="b"/>
              <a:pathLst>
                <a:path w="310699" h="169993">
                  <a:moveTo>
                    <a:pt x="0" y="0"/>
                  </a:moveTo>
                  <a:lnTo>
                    <a:pt x="310699" y="0"/>
                  </a:lnTo>
                  <a:lnTo>
                    <a:pt x="310699" y="169993"/>
                  </a:lnTo>
                  <a:lnTo>
                    <a:pt x="0" y="169993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2200" y="3440721"/>
            <a:ext cx="2952625" cy="52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2"/>
              </a:lnSpc>
            </a:pPr>
            <a:r>
              <a:rPr lang="en-US" sz="3345" b="1" spc="-33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ABOUT </a:t>
            </a:r>
            <a:r>
              <a:rPr lang="en-US" sz="3345" b="1" spc="-33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17775" y="4695975"/>
            <a:ext cx="2058680" cy="5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5"/>
              </a:lnSpc>
            </a:pPr>
            <a:r>
              <a:rPr lang="en-US" sz="1661" b="1" spc="21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DANIEL SCHRÖDER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03446" y="4637173"/>
            <a:ext cx="2058680" cy="277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5"/>
              </a:lnSpc>
            </a:pPr>
            <a:r>
              <a:rPr lang="en-US" sz="1661" b="1" spc="21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DUSTIN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03446" y="4909583"/>
            <a:ext cx="2058680" cy="277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5"/>
              </a:lnSpc>
            </a:pPr>
            <a:r>
              <a:rPr lang="en-US" sz="1661" b="1" spc="21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FONTAINE</a:t>
            </a:r>
          </a:p>
        </p:txBody>
      </p:sp>
      <p:sp>
        <p:nvSpPr>
          <p:cNvPr id="25" name="Freeform 25"/>
          <p:cNvSpPr/>
          <p:nvPr/>
        </p:nvSpPr>
        <p:spPr>
          <a:xfrm>
            <a:off x="7026042" y="1380556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7819026" y="1040957"/>
            <a:ext cx="2237517" cy="415669"/>
            <a:chOff x="0" y="0"/>
            <a:chExt cx="940613" cy="1747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0613" cy="174740"/>
            </a:xfrm>
            <a:custGeom>
              <a:avLst/>
              <a:gdLst/>
              <a:ahLst/>
              <a:cxnLst/>
              <a:rect l="l" t="t" r="r" b="b"/>
              <a:pathLst>
                <a:path w="940613" h="174740">
                  <a:moveTo>
                    <a:pt x="0" y="0"/>
                  </a:moveTo>
                  <a:lnTo>
                    <a:pt x="940613" y="0"/>
                  </a:lnTo>
                  <a:lnTo>
                    <a:pt x="940613" y="174740"/>
                  </a:lnTo>
                  <a:lnTo>
                    <a:pt x="0" y="17474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882" y="2703738"/>
            <a:ext cx="1621193" cy="381590"/>
            <a:chOff x="0" y="0"/>
            <a:chExt cx="1285108" cy="3024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5108" cy="302483"/>
            </a:xfrm>
            <a:custGeom>
              <a:avLst/>
              <a:gdLst/>
              <a:ahLst/>
              <a:cxnLst/>
              <a:rect l="l" t="t" r="r" b="b"/>
              <a:pathLst>
                <a:path w="1285108" h="302483">
                  <a:moveTo>
                    <a:pt x="151242" y="0"/>
                  </a:moveTo>
                  <a:lnTo>
                    <a:pt x="1133866" y="0"/>
                  </a:lnTo>
                  <a:cubicBezTo>
                    <a:pt x="1173978" y="0"/>
                    <a:pt x="1212447" y="15934"/>
                    <a:pt x="1240810" y="44298"/>
                  </a:cubicBezTo>
                  <a:cubicBezTo>
                    <a:pt x="1269173" y="72661"/>
                    <a:pt x="1285108" y="111130"/>
                    <a:pt x="1285108" y="151242"/>
                  </a:cubicBezTo>
                  <a:lnTo>
                    <a:pt x="1285108" y="151242"/>
                  </a:lnTo>
                  <a:cubicBezTo>
                    <a:pt x="1285108" y="234770"/>
                    <a:pt x="1217394" y="302483"/>
                    <a:pt x="1133866" y="302483"/>
                  </a:cubicBezTo>
                  <a:lnTo>
                    <a:pt x="151242" y="302483"/>
                  </a:lnTo>
                  <a:cubicBezTo>
                    <a:pt x="67713" y="302483"/>
                    <a:pt x="0" y="234770"/>
                    <a:pt x="0" y="151242"/>
                  </a:cubicBezTo>
                  <a:lnTo>
                    <a:pt x="0" y="151242"/>
                  </a:lnTo>
                  <a:cubicBezTo>
                    <a:pt x="0" y="67713"/>
                    <a:pt x="67713" y="0"/>
                    <a:pt x="151242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285108" cy="32153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492399" y="2599153"/>
            <a:ext cx="252159" cy="1410681"/>
          </a:xfrm>
          <a:custGeom>
            <a:avLst/>
            <a:gdLst/>
            <a:ahLst/>
            <a:cxnLst/>
            <a:rect l="l" t="t" r="r" b="b"/>
            <a:pathLst>
              <a:path w="252159" h="1410681">
                <a:moveTo>
                  <a:pt x="0" y="0"/>
                </a:moveTo>
                <a:lnTo>
                  <a:pt x="252159" y="0"/>
                </a:lnTo>
                <a:lnTo>
                  <a:pt x="252159" y="1410681"/>
                </a:lnTo>
                <a:lnTo>
                  <a:pt x="0" y="14106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9" name="Group 9"/>
          <p:cNvGrpSpPr/>
          <p:nvPr/>
        </p:nvGrpSpPr>
        <p:grpSpPr>
          <a:xfrm>
            <a:off x="4006916" y="2656776"/>
            <a:ext cx="1788040" cy="420862"/>
            <a:chOff x="0" y="0"/>
            <a:chExt cx="1285108" cy="3024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85108" cy="302483"/>
            </a:xfrm>
            <a:custGeom>
              <a:avLst/>
              <a:gdLst/>
              <a:ahLst/>
              <a:cxnLst/>
              <a:rect l="l" t="t" r="r" b="b"/>
              <a:pathLst>
                <a:path w="1285108" h="302483">
                  <a:moveTo>
                    <a:pt x="151242" y="0"/>
                  </a:moveTo>
                  <a:lnTo>
                    <a:pt x="1133866" y="0"/>
                  </a:lnTo>
                  <a:cubicBezTo>
                    <a:pt x="1173978" y="0"/>
                    <a:pt x="1212447" y="15934"/>
                    <a:pt x="1240810" y="44298"/>
                  </a:cubicBezTo>
                  <a:cubicBezTo>
                    <a:pt x="1269173" y="72661"/>
                    <a:pt x="1285108" y="111130"/>
                    <a:pt x="1285108" y="151242"/>
                  </a:cubicBezTo>
                  <a:lnTo>
                    <a:pt x="1285108" y="151242"/>
                  </a:lnTo>
                  <a:cubicBezTo>
                    <a:pt x="1285108" y="234770"/>
                    <a:pt x="1217394" y="302483"/>
                    <a:pt x="1133866" y="302483"/>
                  </a:cubicBezTo>
                  <a:lnTo>
                    <a:pt x="151242" y="302483"/>
                  </a:lnTo>
                  <a:cubicBezTo>
                    <a:pt x="67713" y="302483"/>
                    <a:pt x="0" y="234770"/>
                    <a:pt x="0" y="151242"/>
                  </a:cubicBezTo>
                  <a:lnTo>
                    <a:pt x="0" y="151242"/>
                  </a:lnTo>
                  <a:cubicBezTo>
                    <a:pt x="0" y="67713"/>
                    <a:pt x="67713" y="0"/>
                    <a:pt x="151242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85108" cy="32153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4761880" y="2541427"/>
            <a:ext cx="278111" cy="1555863"/>
          </a:xfrm>
          <a:custGeom>
            <a:avLst/>
            <a:gdLst/>
            <a:ahLst/>
            <a:cxnLst/>
            <a:rect l="l" t="t" r="r" b="b"/>
            <a:pathLst>
              <a:path w="278111" h="1555863">
                <a:moveTo>
                  <a:pt x="0" y="0"/>
                </a:moveTo>
                <a:lnTo>
                  <a:pt x="278111" y="0"/>
                </a:lnTo>
                <a:lnTo>
                  <a:pt x="278111" y="1555863"/>
                </a:lnTo>
                <a:lnTo>
                  <a:pt x="0" y="1555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 rot="-5400000">
            <a:off x="3150065" y="3553867"/>
            <a:ext cx="250561" cy="1401740"/>
          </a:xfrm>
          <a:custGeom>
            <a:avLst/>
            <a:gdLst/>
            <a:ahLst/>
            <a:cxnLst/>
            <a:rect l="l" t="t" r="r" b="b"/>
            <a:pathLst>
              <a:path w="250561" h="1401740">
                <a:moveTo>
                  <a:pt x="0" y="0"/>
                </a:moveTo>
                <a:lnTo>
                  <a:pt x="250561" y="0"/>
                </a:lnTo>
                <a:lnTo>
                  <a:pt x="250561" y="1401740"/>
                </a:lnTo>
                <a:lnTo>
                  <a:pt x="0" y="1401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4" name="Group 14"/>
          <p:cNvGrpSpPr/>
          <p:nvPr/>
        </p:nvGrpSpPr>
        <p:grpSpPr>
          <a:xfrm>
            <a:off x="2452194" y="4521559"/>
            <a:ext cx="1610917" cy="379171"/>
            <a:chOff x="0" y="0"/>
            <a:chExt cx="1285108" cy="3024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85108" cy="302483"/>
            </a:xfrm>
            <a:custGeom>
              <a:avLst/>
              <a:gdLst/>
              <a:ahLst/>
              <a:cxnLst/>
              <a:rect l="l" t="t" r="r" b="b"/>
              <a:pathLst>
                <a:path w="1285108" h="302483">
                  <a:moveTo>
                    <a:pt x="151242" y="0"/>
                  </a:moveTo>
                  <a:lnTo>
                    <a:pt x="1133866" y="0"/>
                  </a:lnTo>
                  <a:cubicBezTo>
                    <a:pt x="1173978" y="0"/>
                    <a:pt x="1212447" y="15934"/>
                    <a:pt x="1240810" y="44298"/>
                  </a:cubicBezTo>
                  <a:cubicBezTo>
                    <a:pt x="1269173" y="72661"/>
                    <a:pt x="1285108" y="111130"/>
                    <a:pt x="1285108" y="151242"/>
                  </a:cubicBezTo>
                  <a:lnTo>
                    <a:pt x="1285108" y="151242"/>
                  </a:lnTo>
                  <a:cubicBezTo>
                    <a:pt x="1285108" y="234770"/>
                    <a:pt x="1217394" y="302483"/>
                    <a:pt x="1133866" y="302483"/>
                  </a:cubicBezTo>
                  <a:lnTo>
                    <a:pt x="151242" y="302483"/>
                  </a:lnTo>
                  <a:cubicBezTo>
                    <a:pt x="67713" y="302483"/>
                    <a:pt x="0" y="234770"/>
                    <a:pt x="0" y="151242"/>
                  </a:cubicBezTo>
                  <a:lnTo>
                    <a:pt x="0" y="151242"/>
                  </a:lnTo>
                  <a:cubicBezTo>
                    <a:pt x="0" y="67713"/>
                    <a:pt x="67713" y="0"/>
                    <a:pt x="151242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285108" cy="32153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6647768" y="3524216"/>
            <a:ext cx="263468" cy="1473948"/>
          </a:xfrm>
          <a:custGeom>
            <a:avLst/>
            <a:gdLst/>
            <a:ahLst/>
            <a:cxnLst/>
            <a:rect l="l" t="t" r="r" b="b"/>
            <a:pathLst>
              <a:path w="263468" h="1473948">
                <a:moveTo>
                  <a:pt x="0" y="0"/>
                </a:moveTo>
                <a:lnTo>
                  <a:pt x="263468" y="0"/>
                </a:lnTo>
                <a:lnTo>
                  <a:pt x="263468" y="1473949"/>
                </a:lnTo>
                <a:lnTo>
                  <a:pt x="0" y="14739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8" name="Group 18"/>
          <p:cNvGrpSpPr/>
          <p:nvPr/>
        </p:nvGrpSpPr>
        <p:grpSpPr>
          <a:xfrm>
            <a:off x="5932551" y="4521559"/>
            <a:ext cx="1693901" cy="398704"/>
            <a:chOff x="0" y="0"/>
            <a:chExt cx="1285108" cy="3024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85108" cy="302483"/>
            </a:xfrm>
            <a:custGeom>
              <a:avLst/>
              <a:gdLst/>
              <a:ahLst/>
              <a:cxnLst/>
              <a:rect l="l" t="t" r="r" b="b"/>
              <a:pathLst>
                <a:path w="1285108" h="302483">
                  <a:moveTo>
                    <a:pt x="151242" y="0"/>
                  </a:moveTo>
                  <a:lnTo>
                    <a:pt x="1133866" y="0"/>
                  </a:lnTo>
                  <a:cubicBezTo>
                    <a:pt x="1173978" y="0"/>
                    <a:pt x="1212447" y="15934"/>
                    <a:pt x="1240810" y="44298"/>
                  </a:cubicBezTo>
                  <a:cubicBezTo>
                    <a:pt x="1269173" y="72661"/>
                    <a:pt x="1285108" y="111130"/>
                    <a:pt x="1285108" y="151242"/>
                  </a:cubicBezTo>
                  <a:lnTo>
                    <a:pt x="1285108" y="151242"/>
                  </a:lnTo>
                  <a:cubicBezTo>
                    <a:pt x="1285108" y="234770"/>
                    <a:pt x="1217394" y="302483"/>
                    <a:pt x="1133866" y="302483"/>
                  </a:cubicBezTo>
                  <a:lnTo>
                    <a:pt x="151242" y="302483"/>
                  </a:lnTo>
                  <a:cubicBezTo>
                    <a:pt x="67713" y="302483"/>
                    <a:pt x="0" y="234770"/>
                    <a:pt x="0" y="151242"/>
                  </a:cubicBezTo>
                  <a:lnTo>
                    <a:pt x="0" y="151242"/>
                  </a:lnTo>
                  <a:cubicBezTo>
                    <a:pt x="0" y="67713"/>
                    <a:pt x="67713" y="0"/>
                    <a:pt x="151242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285108" cy="32153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62570" y="2703738"/>
            <a:ext cx="1683292" cy="396206"/>
            <a:chOff x="0" y="0"/>
            <a:chExt cx="1285108" cy="30248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85108" cy="302483"/>
            </a:xfrm>
            <a:custGeom>
              <a:avLst/>
              <a:gdLst/>
              <a:ahLst/>
              <a:cxnLst/>
              <a:rect l="l" t="t" r="r" b="b"/>
              <a:pathLst>
                <a:path w="1285108" h="302483">
                  <a:moveTo>
                    <a:pt x="151242" y="0"/>
                  </a:moveTo>
                  <a:lnTo>
                    <a:pt x="1133866" y="0"/>
                  </a:lnTo>
                  <a:cubicBezTo>
                    <a:pt x="1173978" y="0"/>
                    <a:pt x="1212447" y="15934"/>
                    <a:pt x="1240810" y="44298"/>
                  </a:cubicBezTo>
                  <a:cubicBezTo>
                    <a:pt x="1269173" y="72661"/>
                    <a:pt x="1285108" y="111130"/>
                    <a:pt x="1285108" y="151242"/>
                  </a:cubicBezTo>
                  <a:lnTo>
                    <a:pt x="1285108" y="151242"/>
                  </a:lnTo>
                  <a:cubicBezTo>
                    <a:pt x="1285108" y="234770"/>
                    <a:pt x="1217394" y="302483"/>
                    <a:pt x="1133866" y="302483"/>
                  </a:cubicBezTo>
                  <a:lnTo>
                    <a:pt x="151242" y="302483"/>
                  </a:lnTo>
                  <a:cubicBezTo>
                    <a:pt x="67713" y="302483"/>
                    <a:pt x="0" y="234770"/>
                    <a:pt x="0" y="151242"/>
                  </a:cubicBezTo>
                  <a:lnTo>
                    <a:pt x="0" y="151242"/>
                  </a:lnTo>
                  <a:cubicBezTo>
                    <a:pt x="0" y="67713"/>
                    <a:pt x="67713" y="0"/>
                    <a:pt x="151242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1285108" cy="32153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400000">
            <a:off x="8373306" y="2595147"/>
            <a:ext cx="261818" cy="1464716"/>
          </a:xfrm>
          <a:custGeom>
            <a:avLst/>
            <a:gdLst/>
            <a:ahLst/>
            <a:cxnLst/>
            <a:rect l="l" t="t" r="r" b="b"/>
            <a:pathLst>
              <a:path w="261818" h="1464716">
                <a:moveTo>
                  <a:pt x="0" y="0"/>
                </a:moveTo>
                <a:lnTo>
                  <a:pt x="261818" y="0"/>
                </a:lnTo>
                <a:lnTo>
                  <a:pt x="261818" y="1464716"/>
                </a:lnTo>
                <a:lnTo>
                  <a:pt x="0" y="1464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5" name="Freeform 25"/>
          <p:cNvSpPr/>
          <p:nvPr/>
        </p:nvSpPr>
        <p:spPr>
          <a:xfrm rot="-5400000">
            <a:off x="10099950" y="3575280"/>
            <a:ext cx="253969" cy="1420804"/>
          </a:xfrm>
          <a:custGeom>
            <a:avLst/>
            <a:gdLst/>
            <a:ahLst/>
            <a:cxnLst/>
            <a:rect l="l" t="t" r="r" b="b"/>
            <a:pathLst>
              <a:path w="253969" h="1420804">
                <a:moveTo>
                  <a:pt x="0" y="0"/>
                </a:moveTo>
                <a:lnTo>
                  <a:pt x="253969" y="0"/>
                </a:lnTo>
                <a:lnTo>
                  <a:pt x="253969" y="1420804"/>
                </a:lnTo>
                <a:lnTo>
                  <a:pt x="0" y="1420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6" name="Group 26"/>
          <p:cNvGrpSpPr/>
          <p:nvPr/>
        </p:nvGrpSpPr>
        <p:grpSpPr>
          <a:xfrm>
            <a:off x="9392588" y="4556133"/>
            <a:ext cx="1632827" cy="384328"/>
            <a:chOff x="0" y="0"/>
            <a:chExt cx="1285108" cy="3024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85108" cy="302483"/>
            </a:xfrm>
            <a:custGeom>
              <a:avLst/>
              <a:gdLst/>
              <a:ahLst/>
              <a:cxnLst/>
              <a:rect l="l" t="t" r="r" b="b"/>
              <a:pathLst>
                <a:path w="1285108" h="302483">
                  <a:moveTo>
                    <a:pt x="151242" y="0"/>
                  </a:moveTo>
                  <a:lnTo>
                    <a:pt x="1133866" y="0"/>
                  </a:lnTo>
                  <a:cubicBezTo>
                    <a:pt x="1173978" y="0"/>
                    <a:pt x="1212447" y="15934"/>
                    <a:pt x="1240810" y="44298"/>
                  </a:cubicBezTo>
                  <a:cubicBezTo>
                    <a:pt x="1269173" y="72661"/>
                    <a:pt x="1285108" y="111130"/>
                    <a:pt x="1285108" y="151242"/>
                  </a:cubicBezTo>
                  <a:lnTo>
                    <a:pt x="1285108" y="151242"/>
                  </a:lnTo>
                  <a:cubicBezTo>
                    <a:pt x="1285108" y="234770"/>
                    <a:pt x="1217394" y="302483"/>
                    <a:pt x="1133866" y="302483"/>
                  </a:cubicBezTo>
                  <a:lnTo>
                    <a:pt x="151242" y="302483"/>
                  </a:lnTo>
                  <a:cubicBezTo>
                    <a:pt x="67713" y="302483"/>
                    <a:pt x="0" y="234770"/>
                    <a:pt x="0" y="151242"/>
                  </a:cubicBezTo>
                  <a:lnTo>
                    <a:pt x="0" y="151242"/>
                  </a:lnTo>
                  <a:cubicBezTo>
                    <a:pt x="0" y="67713"/>
                    <a:pt x="67713" y="0"/>
                    <a:pt x="151242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1285108" cy="32153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846581" y="2717937"/>
            <a:ext cx="1589521" cy="374135"/>
            <a:chOff x="0" y="0"/>
            <a:chExt cx="1285108" cy="30248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85108" cy="302483"/>
            </a:xfrm>
            <a:custGeom>
              <a:avLst/>
              <a:gdLst/>
              <a:ahLst/>
              <a:cxnLst/>
              <a:rect l="l" t="t" r="r" b="b"/>
              <a:pathLst>
                <a:path w="1285108" h="302483">
                  <a:moveTo>
                    <a:pt x="151242" y="0"/>
                  </a:moveTo>
                  <a:lnTo>
                    <a:pt x="1133866" y="0"/>
                  </a:lnTo>
                  <a:cubicBezTo>
                    <a:pt x="1173978" y="0"/>
                    <a:pt x="1212447" y="15934"/>
                    <a:pt x="1240810" y="44298"/>
                  </a:cubicBezTo>
                  <a:cubicBezTo>
                    <a:pt x="1269173" y="72661"/>
                    <a:pt x="1285108" y="111130"/>
                    <a:pt x="1285108" y="151242"/>
                  </a:cubicBezTo>
                  <a:lnTo>
                    <a:pt x="1285108" y="151242"/>
                  </a:lnTo>
                  <a:cubicBezTo>
                    <a:pt x="1285108" y="234770"/>
                    <a:pt x="1217394" y="302483"/>
                    <a:pt x="1133866" y="302483"/>
                  </a:cubicBezTo>
                  <a:lnTo>
                    <a:pt x="151242" y="302483"/>
                  </a:lnTo>
                  <a:cubicBezTo>
                    <a:pt x="67713" y="302483"/>
                    <a:pt x="0" y="234770"/>
                    <a:pt x="0" y="151242"/>
                  </a:cubicBezTo>
                  <a:lnTo>
                    <a:pt x="0" y="151242"/>
                  </a:lnTo>
                  <a:cubicBezTo>
                    <a:pt x="0" y="67713"/>
                    <a:pt x="67713" y="0"/>
                    <a:pt x="151242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1285108" cy="32153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 rot="5400000">
            <a:off x="11517725" y="2615395"/>
            <a:ext cx="247233" cy="1383122"/>
          </a:xfrm>
          <a:custGeom>
            <a:avLst/>
            <a:gdLst/>
            <a:ahLst/>
            <a:cxnLst/>
            <a:rect l="l" t="t" r="r" b="b"/>
            <a:pathLst>
              <a:path w="247233" h="1383122">
                <a:moveTo>
                  <a:pt x="0" y="0"/>
                </a:moveTo>
                <a:lnTo>
                  <a:pt x="247233" y="0"/>
                </a:lnTo>
                <a:lnTo>
                  <a:pt x="247233" y="1383123"/>
                </a:lnTo>
                <a:lnTo>
                  <a:pt x="0" y="1383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3" name="Freeform 33"/>
          <p:cNvSpPr/>
          <p:nvPr/>
        </p:nvSpPr>
        <p:spPr>
          <a:xfrm>
            <a:off x="373865" y="3667964"/>
            <a:ext cx="12263420" cy="328143"/>
          </a:xfrm>
          <a:custGeom>
            <a:avLst/>
            <a:gdLst/>
            <a:ahLst/>
            <a:cxnLst/>
            <a:rect l="l" t="t" r="r" b="b"/>
            <a:pathLst>
              <a:path w="12263420" h="328143">
                <a:moveTo>
                  <a:pt x="0" y="0"/>
                </a:moveTo>
                <a:lnTo>
                  <a:pt x="12263420" y="0"/>
                </a:lnTo>
                <a:lnTo>
                  <a:pt x="12263420" y="328143"/>
                </a:lnTo>
                <a:lnTo>
                  <a:pt x="0" y="328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0" t="-26202" r="-1278" b="-2612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TextBox 34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98512" y="990600"/>
            <a:ext cx="6509088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WIEDERHOLE DEN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PROZESS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17775" y="2747467"/>
            <a:ext cx="922240" cy="27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18"/>
              </a:lnSpc>
              <a:spcBef>
                <a:spcPct val="0"/>
              </a:spcBef>
            </a:pPr>
            <a:r>
              <a:rPr lang="en-US" sz="1706" b="1" spc="-1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81129" y="2720140"/>
            <a:ext cx="1039614" cy="27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18"/>
              </a:lnSpc>
              <a:spcBef>
                <a:spcPct val="0"/>
              </a:spcBef>
            </a:pPr>
            <a:r>
              <a:rPr lang="en-US" sz="1706" b="1" spc="-1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3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19186" y="4564078"/>
            <a:ext cx="1114848" cy="27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18"/>
              </a:lnSpc>
              <a:spcBef>
                <a:spcPct val="0"/>
              </a:spcBef>
            </a:pPr>
            <a:r>
              <a:rPr lang="en-US" sz="1706" b="1" spc="-1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213297" y="4564078"/>
            <a:ext cx="1132410" cy="27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18"/>
              </a:lnSpc>
              <a:spcBef>
                <a:spcPct val="0"/>
              </a:spcBef>
            </a:pPr>
            <a:r>
              <a:rPr lang="en-US" sz="1706" b="1" spc="-1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4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971741" y="2740694"/>
            <a:ext cx="1064949" cy="27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18"/>
              </a:lnSpc>
              <a:spcBef>
                <a:spcPct val="0"/>
              </a:spcBef>
            </a:pPr>
            <a:r>
              <a:rPr lang="en-US" sz="1706" b="1" spc="-1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545833" y="4601929"/>
            <a:ext cx="1362203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10"/>
              </a:lnSpc>
              <a:spcBef>
                <a:spcPct val="0"/>
              </a:spcBef>
            </a:pPr>
            <a:r>
              <a:rPr lang="en-US" sz="1700" b="1" spc="-1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6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045735" y="2747467"/>
            <a:ext cx="1159457" cy="27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18"/>
              </a:lnSpc>
              <a:spcBef>
                <a:spcPct val="0"/>
              </a:spcBef>
            </a:pPr>
            <a:r>
              <a:rPr lang="en-US" sz="1706" b="1" spc="-17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SZENE 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7545099" y="545686"/>
            <a:ext cx="2237517" cy="415669"/>
            <a:chOff x="0" y="0"/>
            <a:chExt cx="940613" cy="1747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0613" cy="174740"/>
            </a:xfrm>
            <a:custGeom>
              <a:avLst/>
              <a:gdLst/>
              <a:ahLst/>
              <a:cxnLst/>
              <a:rect l="l" t="t" r="r" b="b"/>
              <a:pathLst>
                <a:path w="940613" h="174740">
                  <a:moveTo>
                    <a:pt x="0" y="0"/>
                  </a:moveTo>
                  <a:lnTo>
                    <a:pt x="940613" y="0"/>
                  </a:lnTo>
                  <a:lnTo>
                    <a:pt x="940613" y="174740"/>
                  </a:lnTo>
                  <a:lnTo>
                    <a:pt x="0" y="17474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44499" y="473009"/>
            <a:ext cx="6509088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WIEDERHOLE DEN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PROZESS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867841" y="1728497"/>
            <a:ext cx="4700133" cy="47001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8355" tIns="38355" rIns="38355" bIns="38355" rtlCol="0" anchor="ctr"/>
            <a:lstStyle/>
            <a:p>
              <a:pPr algn="ctr">
                <a:lnSpc>
                  <a:spcPts val="200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49416" y="2480982"/>
            <a:ext cx="3755265" cy="3689500"/>
          </a:xfrm>
          <a:custGeom>
            <a:avLst/>
            <a:gdLst/>
            <a:ahLst/>
            <a:cxnLst/>
            <a:rect l="l" t="t" r="r" b="b"/>
            <a:pathLst>
              <a:path w="3755265" h="3689500">
                <a:moveTo>
                  <a:pt x="0" y="0"/>
                </a:moveTo>
                <a:lnTo>
                  <a:pt x="3755265" y="0"/>
                </a:lnTo>
                <a:lnTo>
                  <a:pt x="3755265" y="3689500"/>
                </a:lnTo>
                <a:lnTo>
                  <a:pt x="0" y="368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46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>
            <a:off x="4042006" y="1864331"/>
            <a:ext cx="4399147" cy="4399147"/>
          </a:xfrm>
          <a:custGeom>
            <a:avLst/>
            <a:gdLst/>
            <a:ahLst/>
            <a:cxnLst/>
            <a:rect l="l" t="t" r="r" b="b"/>
            <a:pathLst>
              <a:path w="4399147" h="4399147">
                <a:moveTo>
                  <a:pt x="0" y="0"/>
                </a:moveTo>
                <a:lnTo>
                  <a:pt x="4399147" y="0"/>
                </a:lnTo>
                <a:lnTo>
                  <a:pt x="4399147" y="4399147"/>
                </a:lnTo>
                <a:lnTo>
                  <a:pt x="0" y="4399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2" name="Group 12"/>
          <p:cNvGrpSpPr/>
          <p:nvPr/>
        </p:nvGrpSpPr>
        <p:grpSpPr>
          <a:xfrm rot="-2932690">
            <a:off x="2893769" y="2143633"/>
            <a:ext cx="2289573" cy="391221"/>
            <a:chOff x="0" y="0"/>
            <a:chExt cx="891903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91903" cy="152400"/>
            </a:xfrm>
            <a:custGeom>
              <a:avLst/>
              <a:gdLst/>
              <a:ahLst/>
              <a:cxnLst/>
              <a:rect l="l" t="t" r="r" b="b"/>
              <a:pathLst>
                <a:path w="891903" h="152400">
                  <a:moveTo>
                    <a:pt x="0" y="0"/>
                  </a:moveTo>
                  <a:lnTo>
                    <a:pt x="891903" y="0"/>
                  </a:lnTo>
                  <a:lnTo>
                    <a:pt x="89190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TextBox 14"/>
          <p:cNvSpPr txBox="1"/>
          <p:nvPr/>
        </p:nvSpPr>
        <p:spPr>
          <a:xfrm rot="-2933639">
            <a:off x="2911302" y="2117424"/>
            <a:ext cx="2254504" cy="49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61"/>
              </a:lnSpc>
              <a:spcBef>
                <a:spcPct val="0"/>
              </a:spcBef>
            </a:pPr>
            <a:r>
              <a:rPr lang="en-US" sz="3047" b="1" spc="-30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ERSTELLEN</a:t>
            </a:r>
          </a:p>
        </p:txBody>
      </p:sp>
      <p:grpSp>
        <p:nvGrpSpPr>
          <p:cNvPr id="15" name="Group 15"/>
          <p:cNvGrpSpPr/>
          <p:nvPr/>
        </p:nvGrpSpPr>
        <p:grpSpPr>
          <a:xfrm rot="2847944">
            <a:off x="7385119" y="1876942"/>
            <a:ext cx="1599830" cy="391221"/>
            <a:chOff x="0" y="0"/>
            <a:chExt cx="623214" cy="152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3214" cy="152400"/>
            </a:xfrm>
            <a:custGeom>
              <a:avLst/>
              <a:gdLst/>
              <a:ahLst/>
              <a:cxnLst/>
              <a:rect l="l" t="t" r="r" b="b"/>
              <a:pathLst>
                <a:path w="623214" h="152400">
                  <a:moveTo>
                    <a:pt x="0" y="0"/>
                  </a:moveTo>
                  <a:lnTo>
                    <a:pt x="623214" y="0"/>
                  </a:lnTo>
                  <a:lnTo>
                    <a:pt x="623214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7" name="TextBox 17"/>
          <p:cNvSpPr txBox="1"/>
          <p:nvPr/>
        </p:nvSpPr>
        <p:spPr>
          <a:xfrm rot="2826863">
            <a:off x="7426647" y="1849432"/>
            <a:ext cx="1525896" cy="49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61"/>
              </a:lnSpc>
              <a:spcBef>
                <a:spcPct val="0"/>
              </a:spcBef>
            </a:pPr>
            <a:r>
              <a:rPr lang="en-US" sz="3047" b="1" spc="-30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TESTEN</a:t>
            </a:r>
          </a:p>
        </p:txBody>
      </p:sp>
      <p:grpSp>
        <p:nvGrpSpPr>
          <p:cNvPr id="18" name="Group 18"/>
          <p:cNvGrpSpPr/>
          <p:nvPr/>
        </p:nvGrpSpPr>
        <p:grpSpPr>
          <a:xfrm rot="-3156876">
            <a:off x="7248971" y="5560563"/>
            <a:ext cx="2329642" cy="391221"/>
            <a:chOff x="0" y="0"/>
            <a:chExt cx="907512" cy="152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07512" cy="152400"/>
            </a:xfrm>
            <a:custGeom>
              <a:avLst/>
              <a:gdLst/>
              <a:ahLst/>
              <a:cxnLst/>
              <a:rect l="l" t="t" r="r" b="b"/>
              <a:pathLst>
                <a:path w="907512" h="152400">
                  <a:moveTo>
                    <a:pt x="0" y="0"/>
                  </a:moveTo>
                  <a:lnTo>
                    <a:pt x="907512" y="0"/>
                  </a:lnTo>
                  <a:lnTo>
                    <a:pt x="90751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" name="TextBox 20"/>
          <p:cNvSpPr txBox="1"/>
          <p:nvPr/>
        </p:nvSpPr>
        <p:spPr>
          <a:xfrm rot="-3159961">
            <a:off x="7270573" y="5535848"/>
            <a:ext cx="2286436" cy="49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61"/>
              </a:lnSpc>
              <a:spcBef>
                <a:spcPct val="0"/>
              </a:spcBef>
            </a:pPr>
            <a:r>
              <a:rPr lang="en-US" sz="3047" b="1" spc="-30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BEWERTEN</a:t>
            </a:r>
          </a:p>
        </p:txBody>
      </p:sp>
      <p:grpSp>
        <p:nvGrpSpPr>
          <p:cNvPr id="21" name="Group 21"/>
          <p:cNvGrpSpPr/>
          <p:nvPr/>
        </p:nvGrpSpPr>
        <p:grpSpPr>
          <a:xfrm rot="2814922">
            <a:off x="2656464" y="5541509"/>
            <a:ext cx="2729302" cy="391221"/>
            <a:chOff x="0" y="0"/>
            <a:chExt cx="1063200" cy="152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63200" cy="152400"/>
            </a:xfrm>
            <a:custGeom>
              <a:avLst/>
              <a:gdLst/>
              <a:ahLst/>
              <a:cxnLst/>
              <a:rect l="l" t="t" r="r" b="b"/>
              <a:pathLst>
                <a:path w="1063200" h="152400">
                  <a:moveTo>
                    <a:pt x="0" y="0"/>
                  </a:moveTo>
                  <a:lnTo>
                    <a:pt x="1063200" y="0"/>
                  </a:lnTo>
                  <a:lnTo>
                    <a:pt x="106320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3" name="TextBox 23"/>
          <p:cNvSpPr txBox="1"/>
          <p:nvPr/>
        </p:nvSpPr>
        <p:spPr>
          <a:xfrm rot="2858044">
            <a:off x="2641405" y="5490898"/>
            <a:ext cx="2690003" cy="49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61"/>
              </a:lnSpc>
              <a:spcBef>
                <a:spcPct val="0"/>
              </a:spcBef>
            </a:pPr>
            <a:r>
              <a:rPr lang="en-US" sz="3047" b="1" spc="-30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VERBESSERN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1E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2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4278000" y="1486993"/>
            <a:ext cx="4374406" cy="680870"/>
            <a:chOff x="0" y="0"/>
            <a:chExt cx="2611010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91E63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18372" y="2463084"/>
            <a:ext cx="4374406" cy="680870"/>
            <a:chOff x="0" y="0"/>
            <a:chExt cx="261101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91E63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18372" y="3437367"/>
            <a:ext cx="4374406" cy="680870"/>
            <a:chOff x="0" y="0"/>
            <a:chExt cx="261101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91E63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18372" y="4411649"/>
            <a:ext cx="4374406" cy="680870"/>
            <a:chOff x="0" y="0"/>
            <a:chExt cx="261101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11010" cy="406400"/>
            </a:xfrm>
            <a:custGeom>
              <a:avLst/>
              <a:gdLst/>
              <a:ahLst/>
              <a:cxnLst/>
              <a:rect l="l" t="t" r="r" b="b"/>
              <a:pathLst>
                <a:path w="2611010" h="406400">
                  <a:moveTo>
                    <a:pt x="2407810" y="0"/>
                  </a:moveTo>
                  <a:cubicBezTo>
                    <a:pt x="2520035" y="0"/>
                    <a:pt x="2611010" y="90976"/>
                    <a:pt x="2611010" y="203200"/>
                  </a:cubicBezTo>
                  <a:cubicBezTo>
                    <a:pt x="2611010" y="315424"/>
                    <a:pt x="2520035" y="406400"/>
                    <a:pt x="240781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lgDash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2611010" cy="406400"/>
            </a:xfrm>
            <a:prstGeom prst="rect">
              <a:avLst/>
            </a:prstGeom>
          </p:spPr>
          <p:txBody>
            <a:bodyPr lIns="28900" tIns="28900" rIns="28900" bIns="28900" rtlCol="0" anchor="ctr"/>
            <a:lstStyle/>
            <a:p>
              <a:pPr algn="ctr">
                <a:lnSpc>
                  <a:spcPts val="160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591937" y="6524001"/>
            <a:ext cx="1926996" cy="333316"/>
          </a:xfrm>
          <a:custGeom>
            <a:avLst/>
            <a:gdLst/>
            <a:ahLst/>
            <a:cxnLst/>
            <a:rect l="l" t="t" r="r" b="b"/>
            <a:pathLst>
              <a:path w="1926996" h="333316">
                <a:moveTo>
                  <a:pt x="0" y="0"/>
                </a:moveTo>
                <a:lnTo>
                  <a:pt x="1926997" y="0"/>
                </a:lnTo>
                <a:lnTo>
                  <a:pt x="1926997" y="333316"/>
                </a:lnTo>
                <a:lnTo>
                  <a:pt x="0" y="333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6383" b="-2317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extBox 17"/>
          <p:cNvSpPr txBox="1"/>
          <p:nvPr/>
        </p:nvSpPr>
        <p:spPr>
          <a:xfrm>
            <a:off x="4471053" y="1687414"/>
            <a:ext cx="4053223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BRIEFING &amp; ZIELDEFINITION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10960" y="2661313"/>
            <a:ext cx="3888951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spc="-43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IMAGE TO STATIC GEN.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95232" y="3648644"/>
            <a:ext cx="4020686" cy="298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3"/>
              </a:lnSpc>
            </a:pPr>
            <a:r>
              <a:rPr lang="en-US" sz="2020" spc="-40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IMAGE TO VIDEO GEN.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26967" y="4609878"/>
            <a:ext cx="3757215" cy="31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2152" b="1" spc="-43">
                <a:solidFill>
                  <a:srgbClr val="E91E63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RESULT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6320" y="428814"/>
            <a:ext cx="7118511" cy="68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1"/>
              </a:lnSpc>
              <a:spcBef>
                <a:spcPct val="0"/>
              </a:spcBef>
            </a:pPr>
            <a:r>
              <a:rPr lang="en-US" sz="4155" b="1" spc="-4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 FOUNDER STORY</a:t>
            </a:r>
          </a:p>
        </p:txBody>
      </p:sp>
      <p:grpSp>
        <p:nvGrpSpPr>
          <p:cNvPr id="22" name="Group 22"/>
          <p:cNvGrpSpPr/>
          <p:nvPr/>
        </p:nvGrpSpPr>
        <p:grpSpPr>
          <a:xfrm rot="2077067">
            <a:off x="-1164542" y="3802913"/>
            <a:ext cx="4377359" cy="437735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-1530753" y="2463084"/>
            <a:ext cx="3983282" cy="5364689"/>
          </a:xfrm>
          <a:custGeom>
            <a:avLst/>
            <a:gdLst/>
            <a:ahLst/>
            <a:cxnLst/>
            <a:rect l="l" t="t" r="r" b="b"/>
            <a:pathLst>
              <a:path w="3983282" h="5364689">
                <a:moveTo>
                  <a:pt x="0" y="0"/>
                </a:moveTo>
                <a:lnTo>
                  <a:pt x="3983281" y="0"/>
                </a:lnTo>
                <a:lnTo>
                  <a:pt x="3983281" y="5364690"/>
                </a:lnTo>
                <a:lnTo>
                  <a:pt x="0" y="5364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>
            <a:off x="1020703" y="3413634"/>
            <a:ext cx="1769570" cy="1475379"/>
          </a:xfrm>
          <a:custGeom>
            <a:avLst/>
            <a:gdLst/>
            <a:ahLst/>
            <a:cxnLst/>
            <a:rect l="l" t="t" r="r" b="b"/>
            <a:pathLst>
              <a:path w="1769570" h="1475379">
                <a:moveTo>
                  <a:pt x="0" y="0"/>
                </a:moveTo>
                <a:lnTo>
                  <a:pt x="1769570" y="0"/>
                </a:lnTo>
                <a:lnTo>
                  <a:pt x="1769570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>
            <a:off x="1021587" y="3413634"/>
            <a:ext cx="1768686" cy="1475379"/>
          </a:xfrm>
          <a:custGeom>
            <a:avLst/>
            <a:gdLst/>
            <a:ahLst/>
            <a:cxnLst/>
            <a:rect l="l" t="t" r="r" b="b"/>
            <a:pathLst>
              <a:path w="1768686" h="1475379">
                <a:moveTo>
                  <a:pt x="0" y="0"/>
                </a:moveTo>
                <a:lnTo>
                  <a:pt x="1768686" y="0"/>
                </a:lnTo>
                <a:lnTo>
                  <a:pt x="1768686" y="1475379"/>
                </a:lnTo>
                <a:lnTo>
                  <a:pt x="0" y="147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 rot="600361">
            <a:off x="471013" y="3562538"/>
            <a:ext cx="1165949" cy="218615"/>
          </a:xfrm>
          <a:custGeom>
            <a:avLst/>
            <a:gdLst/>
            <a:ahLst/>
            <a:cxnLst/>
            <a:rect l="l" t="t" r="r" b="b"/>
            <a:pathLst>
              <a:path w="1165949" h="218615">
                <a:moveTo>
                  <a:pt x="0" y="0"/>
                </a:moveTo>
                <a:lnTo>
                  <a:pt x="1165949" y="0"/>
                </a:lnTo>
                <a:lnTo>
                  <a:pt x="1165949" y="218615"/>
                </a:lnTo>
                <a:lnTo>
                  <a:pt x="0" y="2186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5339090" y="399539"/>
            <a:ext cx="3373110" cy="564073"/>
            <a:chOff x="0" y="0"/>
            <a:chExt cx="1417996" cy="237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7996" cy="237126"/>
            </a:xfrm>
            <a:custGeom>
              <a:avLst/>
              <a:gdLst/>
              <a:ahLst/>
              <a:cxnLst/>
              <a:rect l="l" t="t" r="r" b="b"/>
              <a:pathLst>
                <a:path w="1417996" h="237126">
                  <a:moveTo>
                    <a:pt x="0" y="0"/>
                  </a:moveTo>
                  <a:lnTo>
                    <a:pt x="1417996" y="0"/>
                  </a:lnTo>
                  <a:lnTo>
                    <a:pt x="1417996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21061" y="415960"/>
            <a:ext cx="4569028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DAS </a:t>
            </a:r>
            <a:r>
              <a:rPr lang="en-US" sz="3555" b="1" spc="-3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ENDERGEBNIS</a:t>
            </a:r>
          </a:p>
        </p:txBody>
      </p:sp>
      <p:sp>
        <p:nvSpPr>
          <p:cNvPr id="7" name="Freeform 7"/>
          <p:cNvSpPr/>
          <p:nvPr/>
        </p:nvSpPr>
        <p:spPr>
          <a:xfrm>
            <a:off x="3219335" y="3051285"/>
            <a:ext cx="7191297" cy="1758952"/>
          </a:xfrm>
          <a:custGeom>
            <a:avLst/>
            <a:gdLst/>
            <a:ahLst/>
            <a:cxnLst/>
            <a:rect l="l" t="t" r="r" b="b"/>
            <a:pathLst>
              <a:path w="7191297" h="1758952">
                <a:moveTo>
                  <a:pt x="0" y="0"/>
                </a:moveTo>
                <a:lnTo>
                  <a:pt x="7191297" y="0"/>
                </a:lnTo>
                <a:lnTo>
                  <a:pt x="7191297" y="1758952"/>
                </a:lnTo>
                <a:lnTo>
                  <a:pt x="0" y="1758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186437" y="1549278"/>
            <a:ext cx="2638275" cy="4762966"/>
            <a:chOff x="0" y="0"/>
            <a:chExt cx="4762500" cy="859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2500" cy="8597900"/>
            </a:xfrm>
            <a:custGeom>
              <a:avLst/>
              <a:gdLst/>
              <a:ahLst/>
              <a:cxnLst/>
              <a:rect l="l" t="t" r="r" b="b"/>
              <a:pathLst>
                <a:path w="4762500" h="85979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6"/>
              <a:stretch>
                <a:fillRect l="-775" r="-775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858587" y="6312244"/>
            <a:ext cx="3293976" cy="914078"/>
          </a:xfrm>
          <a:custGeom>
            <a:avLst/>
            <a:gdLst/>
            <a:ahLst/>
            <a:cxnLst/>
            <a:rect l="l" t="t" r="r" b="b"/>
            <a:pathLst>
              <a:path w="3293976" h="914078">
                <a:moveTo>
                  <a:pt x="0" y="0"/>
                </a:moveTo>
                <a:lnTo>
                  <a:pt x="3293976" y="0"/>
                </a:lnTo>
                <a:lnTo>
                  <a:pt x="3293976" y="914078"/>
                </a:lnTo>
                <a:lnTo>
                  <a:pt x="0" y="914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1" name="25_12_09_STORY_DE_ID-906_Gründerstory 3.0_GRÜ_V1-H1_#SM">
            <a:hlinkClick r:id="" action="ppaction://media"/>
            <a:extLst>
              <a:ext uri="{FF2B5EF4-FFF2-40B4-BE49-F238E27FC236}">
                <a16:creationId xmlns:a16="http://schemas.microsoft.com/office/drawing/2014/main" id="{871E74D6-1AE6-7B59-CC0E-86EA269E36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30800" y="1524000"/>
            <a:ext cx="2706280" cy="4811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5644999" y="731520"/>
            <a:ext cx="2977063" cy="564073"/>
            <a:chOff x="0" y="0"/>
            <a:chExt cx="1251505" cy="237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1505" cy="237126"/>
            </a:xfrm>
            <a:custGeom>
              <a:avLst/>
              <a:gdLst/>
              <a:ahLst/>
              <a:cxnLst/>
              <a:rect l="l" t="t" r="r" b="b"/>
              <a:pathLst>
                <a:path w="1251505" h="237126">
                  <a:moveTo>
                    <a:pt x="0" y="0"/>
                  </a:moveTo>
                  <a:lnTo>
                    <a:pt x="1251505" y="0"/>
                  </a:lnTo>
                  <a:lnTo>
                    <a:pt x="1251505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89088" y="711906"/>
            <a:ext cx="4218686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KPI &amp;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ERGEBNISSE</a:t>
            </a: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45902" y="2262093"/>
            <a:ext cx="3684904" cy="1463741"/>
            <a:chOff x="0" y="0"/>
            <a:chExt cx="18455356" cy="73309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55356" cy="7330953"/>
            </a:xfrm>
            <a:custGeom>
              <a:avLst/>
              <a:gdLst/>
              <a:ahLst/>
              <a:cxnLst/>
              <a:rect l="l" t="t" r="r" b="b"/>
              <a:pathLst>
                <a:path w="18455356" h="7330953">
                  <a:moveTo>
                    <a:pt x="1324610" y="0"/>
                  </a:moveTo>
                  <a:lnTo>
                    <a:pt x="0" y="0"/>
                  </a:lnTo>
                  <a:lnTo>
                    <a:pt x="0" y="6006343"/>
                  </a:lnTo>
                  <a:lnTo>
                    <a:pt x="1324610" y="7330953"/>
                  </a:lnTo>
                  <a:lnTo>
                    <a:pt x="18455356" y="7330953"/>
                  </a:lnTo>
                  <a:lnTo>
                    <a:pt x="18455356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 rot="1280435">
            <a:off x="6094792" y="3944757"/>
            <a:ext cx="7848261" cy="5906634"/>
          </a:xfrm>
          <a:custGeom>
            <a:avLst/>
            <a:gdLst/>
            <a:ahLst/>
            <a:cxnLst/>
            <a:rect l="l" t="t" r="r" b="b"/>
            <a:pathLst>
              <a:path w="7848261" h="5906634">
                <a:moveTo>
                  <a:pt x="0" y="0"/>
                </a:moveTo>
                <a:lnTo>
                  <a:pt x="7848260" y="0"/>
                </a:lnTo>
                <a:lnTo>
                  <a:pt x="7848260" y="5906633"/>
                </a:lnTo>
                <a:lnTo>
                  <a:pt x="0" y="5906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0" name="Group 10"/>
          <p:cNvGrpSpPr/>
          <p:nvPr/>
        </p:nvGrpSpPr>
        <p:grpSpPr>
          <a:xfrm>
            <a:off x="8535404" y="2299095"/>
            <a:ext cx="3684904" cy="1463741"/>
            <a:chOff x="0" y="0"/>
            <a:chExt cx="18455356" cy="73309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55356" cy="7330953"/>
            </a:xfrm>
            <a:custGeom>
              <a:avLst/>
              <a:gdLst/>
              <a:ahLst/>
              <a:cxnLst/>
              <a:rect l="l" t="t" r="r" b="b"/>
              <a:pathLst>
                <a:path w="18455356" h="7330953">
                  <a:moveTo>
                    <a:pt x="1324610" y="0"/>
                  </a:moveTo>
                  <a:lnTo>
                    <a:pt x="0" y="0"/>
                  </a:lnTo>
                  <a:lnTo>
                    <a:pt x="0" y="6006343"/>
                  </a:lnTo>
                  <a:lnTo>
                    <a:pt x="1324610" y="7330953"/>
                  </a:lnTo>
                  <a:lnTo>
                    <a:pt x="18455356" y="7330953"/>
                  </a:lnTo>
                  <a:lnTo>
                    <a:pt x="18455356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00806" y="2299095"/>
            <a:ext cx="3684904" cy="1463741"/>
            <a:chOff x="0" y="0"/>
            <a:chExt cx="18455356" cy="73309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455356" cy="7330953"/>
            </a:xfrm>
            <a:custGeom>
              <a:avLst/>
              <a:gdLst/>
              <a:ahLst/>
              <a:cxnLst/>
              <a:rect l="l" t="t" r="r" b="b"/>
              <a:pathLst>
                <a:path w="18455356" h="7330953">
                  <a:moveTo>
                    <a:pt x="1324610" y="0"/>
                  </a:moveTo>
                  <a:lnTo>
                    <a:pt x="0" y="0"/>
                  </a:lnTo>
                  <a:lnTo>
                    <a:pt x="0" y="6006343"/>
                  </a:lnTo>
                  <a:lnTo>
                    <a:pt x="1324610" y="7330953"/>
                  </a:lnTo>
                  <a:lnTo>
                    <a:pt x="18455356" y="7330953"/>
                  </a:lnTo>
                  <a:lnTo>
                    <a:pt x="18455356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17509" y="3446381"/>
            <a:ext cx="487298" cy="487298"/>
          </a:xfrm>
          <a:custGeom>
            <a:avLst/>
            <a:gdLst/>
            <a:ahLst/>
            <a:cxnLst/>
            <a:rect l="l" t="t" r="r" b="b"/>
            <a:pathLst>
              <a:path w="487298" h="487298">
                <a:moveTo>
                  <a:pt x="0" y="0"/>
                </a:moveTo>
                <a:lnTo>
                  <a:pt x="487298" y="0"/>
                </a:lnTo>
                <a:lnTo>
                  <a:pt x="487298" y="487298"/>
                </a:lnTo>
                <a:lnTo>
                  <a:pt x="0" y="487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4313092" y="3408037"/>
            <a:ext cx="507742" cy="507742"/>
          </a:xfrm>
          <a:custGeom>
            <a:avLst/>
            <a:gdLst/>
            <a:ahLst/>
            <a:cxnLst/>
            <a:rect l="l" t="t" r="r" b="b"/>
            <a:pathLst>
              <a:path w="507742" h="507742">
                <a:moveTo>
                  <a:pt x="0" y="0"/>
                </a:moveTo>
                <a:lnTo>
                  <a:pt x="507742" y="0"/>
                </a:lnTo>
                <a:lnTo>
                  <a:pt x="507742" y="507742"/>
                </a:lnTo>
                <a:lnTo>
                  <a:pt x="0" y="507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Freeform 16"/>
          <p:cNvSpPr/>
          <p:nvPr/>
        </p:nvSpPr>
        <p:spPr>
          <a:xfrm>
            <a:off x="8329119" y="3408037"/>
            <a:ext cx="507742" cy="507742"/>
          </a:xfrm>
          <a:custGeom>
            <a:avLst/>
            <a:gdLst/>
            <a:ahLst/>
            <a:cxnLst/>
            <a:rect l="l" t="t" r="r" b="b"/>
            <a:pathLst>
              <a:path w="507742" h="507742">
                <a:moveTo>
                  <a:pt x="0" y="0"/>
                </a:moveTo>
                <a:lnTo>
                  <a:pt x="507742" y="0"/>
                </a:lnTo>
                <a:lnTo>
                  <a:pt x="507742" y="507742"/>
                </a:lnTo>
                <a:lnTo>
                  <a:pt x="0" y="507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extBox 17"/>
          <p:cNvSpPr txBox="1"/>
          <p:nvPr/>
        </p:nvSpPr>
        <p:spPr>
          <a:xfrm>
            <a:off x="-345596" y="2345473"/>
            <a:ext cx="5467901" cy="72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4"/>
              </a:lnSpc>
            </a:pPr>
            <a:r>
              <a:rPr lang="en-US" sz="4239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⌀ 3.02%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66963" y="2324885"/>
            <a:ext cx="342926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15.42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39842" y="2357649"/>
            <a:ext cx="327602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50.37%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9969" y="3110870"/>
            <a:ext cx="3472702" cy="28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1"/>
              </a:lnSpc>
            </a:pPr>
            <a:r>
              <a:rPr lang="en-US" sz="1844" spc="-36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CTR (CLICK THROUGH RATE)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86728" y="3039737"/>
            <a:ext cx="3589733" cy="36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499" spc="-49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ROAS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612537" y="3086915"/>
            <a:ext cx="3589733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n-US" sz="2300" spc="-46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HOOK RATE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5600185" y="449484"/>
            <a:ext cx="2804811" cy="564073"/>
            <a:chOff x="0" y="0"/>
            <a:chExt cx="1179094" cy="237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9094" cy="237126"/>
            </a:xfrm>
            <a:custGeom>
              <a:avLst/>
              <a:gdLst/>
              <a:ahLst/>
              <a:cxnLst/>
              <a:rect l="l" t="t" r="r" b="b"/>
              <a:pathLst>
                <a:path w="1179094" h="237126">
                  <a:moveTo>
                    <a:pt x="0" y="0"/>
                  </a:moveTo>
                  <a:lnTo>
                    <a:pt x="1179094" y="0"/>
                  </a:lnTo>
                  <a:lnTo>
                    <a:pt x="1179094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211536" y="457200"/>
            <a:ext cx="4569028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KEY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LEARNINGS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70919" y="1569502"/>
            <a:ext cx="5646598" cy="1060663"/>
            <a:chOff x="0" y="0"/>
            <a:chExt cx="2576474" cy="4839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76475" cy="483968"/>
            </a:xfrm>
            <a:custGeom>
              <a:avLst/>
              <a:gdLst/>
              <a:ahLst/>
              <a:cxnLst/>
              <a:rect l="l" t="t" r="r" b="b"/>
              <a:pathLst>
                <a:path w="2576475" h="483968">
                  <a:moveTo>
                    <a:pt x="49359" y="0"/>
                  </a:moveTo>
                  <a:lnTo>
                    <a:pt x="2527116" y="0"/>
                  </a:lnTo>
                  <a:cubicBezTo>
                    <a:pt x="2540207" y="0"/>
                    <a:pt x="2552761" y="5200"/>
                    <a:pt x="2562018" y="14457"/>
                  </a:cubicBezTo>
                  <a:cubicBezTo>
                    <a:pt x="2571274" y="23713"/>
                    <a:pt x="2576475" y="36268"/>
                    <a:pt x="2576475" y="49359"/>
                  </a:cubicBezTo>
                  <a:lnTo>
                    <a:pt x="2576475" y="434609"/>
                  </a:lnTo>
                  <a:cubicBezTo>
                    <a:pt x="2576475" y="447700"/>
                    <a:pt x="2571274" y="460254"/>
                    <a:pt x="2562018" y="469511"/>
                  </a:cubicBezTo>
                  <a:cubicBezTo>
                    <a:pt x="2552761" y="478768"/>
                    <a:pt x="2540207" y="483968"/>
                    <a:pt x="2527116" y="483968"/>
                  </a:cubicBezTo>
                  <a:lnTo>
                    <a:pt x="49359" y="483968"/>
                  </a:lnTo>
                  <a:cubicBezTo>
                    <a:pt x="36268" y="483968"/>
                    <a:pt x="23713" y="478768"/>
                    <a:pt x="14457" y="469511"/>
                  </a:cubicBezTo>
                  <a:cubicBezTo>
                    <a:pt x="5200" y="460254"/>
                    <a:pt x="0" y="447700"/>
                    <a:pt x="0" y="434609"/>
                  </a:cubicBezTo>
                  <a:lnTo>
                    <a:pt x="0" y="49359"/>
                  </a:lnTo>
                  <a:cubicBezTo>
                    <a:pt x="0" y="36268"/>
                    <a:pt x="5200" y="23713"/>
                    <a:pt x="14457" y="14457"/>
                  </a:cubicBezTo>
                  <a:cubicBezTo>
                    <a:pt x="23713" y="5200"/>
                    <a:pt x="36268" y="0"/>
                    <a:pt x="49359" y="0"/>
                  </a:cubicBez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576474" cy="503018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02183" y="2887340"/>
            <a:ext cx="6324960" cy="1060663"/>
            <a:chOff x="0" y="0"/>
            <a:chExt cx="2882012" cy="4832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82012" cy="483299"/>
            </a:xfrm>
            <a:custGeom>
              <a:avLst/>
              <a:gdLst/>
              <a:ahLst/>
              <a:cxnLst/>
              <a:rect l="l" t="t" r="r" b="b"/>
              <a:pathLst>
                <a:path w="2882012" h="483299">
                  <a:moveTo>
                    <a:pt x="44065" y="0"/>
                  </a:moveTo>
                  <a:lnTo>
                    <a:pt x="2837948" y="0"/>
                  </a:lnTo>
                  <a:cubicBezTo>
                    <a:pt x="2849634" y="0"/>
                    <a:pt x="2860842" y="4643"/>
                    <a:pt x="2869106" y="12906"/>
                  </a:cubicBezTo>
                  <a:cubicBezTo>
                    <a:pt x="2877370" y="21170"/>
                    <a:pt x="2882012" y="32378"/>
                    <a:pt x="2882012" y="44065"/>
                  </a:cubicBezTo>
                  <a:lnTo>
                    <a:pt x="2882012" y="439234"/>
                  </a:lnTo>
                  <a:cubicBezTo>
                    <a:pt x="2882012" y="450920"/>
                    <a:pt x="2877370" y="462129"/>
                    <a:pt x="2869106" y="470392"/>
                  </a:cubicBezTo>
                  <a:cubicBezTo>
                    <a:pt x="2860842" y="478656"/>
                    <a:pt x="2849634" y="483299"/>
                    <a:pt x="2837948" y="483299"/>
                  </a:cubicBezTo>
                  <a:lnTo>
                    <a:pt x="44065" y="483299"/>
                  </a:lnTo>
                  <a:cubicBezTo>
                    <a:pt x="32378" y="483299"/>
                    <a:pt x="21170" y="478656"/>
                    <a:pt x="12906" y="470392"/>
                  </a:cubicBezTo>
                  <a:cubicBezTo>
                    <a:pt x="4643" y="462129"/>
                    <a:pt x="0" y="450920"/>
                    <a:pt x="0" y="439234"/>
                  </a:cubicBezTo>
                  <a:lnTo>
                    <a:pt x="0" y="44065"/>
                  </a:lnTo>
                  <a:cubicBezTo>
                    <a:pt x="0" y="32378"/>
                    <a:pt x="4643" y="21170"/>
                    <a:pt x="12906" y="12906"/>
                  </a:cubicBezTo>
                  <a:cubicBezTo>
                    <a:pt x="21170" y="4643"/>
                    <a:pt x="32378" y="0"/>
                    <a:pt x="44065" y="0"/>
                  </a:cubicBez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882012" cy="502349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902183" y="5486400"/>
            <a:ext cx="8770593" cy="1060663"/>
            <a:chOff x="0" y="0"/>
            <a:chExt cx="3999147" cy="4836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99147" cy="483633"/>
            </a:xfrm>
            <a:custGeom>
              <a:avLst/>
              <a:gdLst/>
              <a:ahLst/>
              <a:cxnLst/>
              <a:rect l="l" t="t" r="r" b="b"/>
              <a:pathLst>
                <a:path w="3999147" h="483633">
                  <a:moveTo>
                    <a:pt x="31778" y="0"/>
                  </a:moveTo>
                  <a:lnTo>
                    <a:pt x="3967369" y="0"/>
                  </a:lnTo>
                  <a:cubicBezTo>
                    <a:pt x="3984920" y="0"/>
                    <a:pt x="3999147" y="14227"/>
                    <a:pt x="3999147" y="31778"/>
                  </a:cubicBezTo>
                  <a:lnTo>
                    <a:pt x="3999147" y="451855"/>
                  </a:lnTo>
                  <a:cubicBezTo>
                    <a:pt x="3999147" y="469406"/>
                    <a:pt x="3984920" y="483633"/>
                    <a:pt x="3967369" y="483633"/>
                  </a:cubicBezTo>
                  <a:lnTo>
                    <a:pt x="31778" y="483633"/>
                  </a:lnTo>
                  <a:cubicBezTo>
                    <a:pt x="14227" y="483633"/>
                    <a:pt x="0" y="469406"/>
                    <a:pt x="0" y="451855"/>
                  </a:cubicBezTo>
                  <a:lnTo>
                    <a:pt x="0" y="31778"/>
                  </a:lnTo>
                  <a:cubicBezTo>
                    <a:pt x="0" y="14227"/>
                    <a:pt x="14227" y="0"/>
                    <a:pt x="31778" y="0"/>
                  </a:cubicBez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3999147" cy="50268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70919" y="4205178"/>
            <a:ext cx="7247899" cy="1060663"/>
            <a:chOff x="0" y="0"/>
            <a:chExt cx="3304841" cy="4836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04841" cy="483633"/>
            </a:xfrm>
            <a:custGeom>
              <a:avLst/>
              <a:gdLst/>
              <a:ahLst/>
              <a:cxnLst/>
              <a:rect l="l" t="t" r="r" b="b"/>
              <a:pathLst>
                <a:path w="3304841" h="483633">
                  <a:moveTo>
                    <a:pt x="38454" y="0"/>
                  </a:moveTo>
                  <a:lnTo>
                    <a:pt x="3266387" y="0"/>
                  </a:lnTo>
                  <a:cubicBezTo>
                    <a:pt x="3276586" y="0"/>
                    <a:pt x="3286366" y="4051"/>
                    <a:pt x="3293578" y="11263"/>
                  </a:cubicBezTo>
                  <a:cubicBezTo>
                    <a:pt x="3300790" y="18474"/>
                    <a:pt x="3304841" y="28255"/>
                    <a:pt x="3304841" y="38454"/>
                  </a:cubicBezTo>
                  <a:lnTo>
                    <a:pt x="3304841" y="445179"/>
                  </a:lnTo>
                  <a:cubicBezTo>
                    <a:pt x="3304841" y="466417"/>
                    <a:pt x="3287625" y="483633"/>
                    <a:pt x="3266387" y="483633"/>
                  </a:cubicBezTo>
                  <a:lnTo>
                    <a:pt x="38454" y="483633"/>
                  </a:lnTo>
                  <a:cubicBezTo>
                    <a:pt x="28255" y="483633"/>
                    <a:pt x="18474" y="479582"/>
                    <a:pt x="11263" y="472370"/>
                  </a:cubicBezTo>
                  <a:cubicBezTo>
                    <a:pt x="4051" y="465159"/>
                    <a:pt x="0" y="455378"/>
                    <a:pt x="0" y="445179"/>
                  </a:cubicBezTo>
                  <a:lnTo>
                    <a:pt x="0" y="38454"/>
                  </a:lnTo>
                  <a:cubicBezTo>
                    <a:pt x="0" y="28255"/>
                    <a:pt x="4051" y="18474"/>
                    <a:pt x="11263" y="11263"/>
                  </a:cubicBezTo>
                  <a:cubicBezTo>
                    <a:pt x="18474" y="4051"/>
                    <a:pt x="28255" y="0"/>
                    <a:pt x="38454" y="0"/>
                  </a:cubicBez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3304841" cy="50268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965487" y="3208023"/>
            <a:ext cx="6141491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🤝🏽 STRUKTUR &amp; TESTING ENTSCHEIDEN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70919" y="1890185"/>
            <a:ext cx="5646598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🚀 AI BESCHLEUNIGT PROZESSE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94889" y="5856392"/>
            <a:ext cx="8528019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🔥 SCHNELLERE ADAPTION SCHAFFT MARKTVORTEILE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34288" y="4525861"/>
            <a:ext cx="7121160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⏱️ ERSPARNIS VON ZEIT, AUFWAND, KOSTEN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>
            <a:extLst>
              <a:ext uri="{FF2B5EF4-FFF2-40B4-BE49-F238E27FC236}">
                <a16:creationId xmlns:a16="http://schemas.microsoft.com/office/drawing/2014/main" id="{6EA3BFBC-F005-9F61-D032-F195C5BF6D33}"/>
              </a:ext>
            </a:extLst>
          </p:cNvPr>
          <p:cNvGrpSpPr/>
          <p:nvPr/>
        </p:nvGrpSpPr>
        <p:grpSpPr>
          <a:xfrm>
            <a:off x="9702800" y="5951466"/>
            <a:ext cx="1752600" cy="495595"/>
            <a:chOff x="0" y="0"/>
            <a:chExt cx="456989" cy="20834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BF9CDC0-DE8D-4382-DEA1-E8EA41632D84}"/>
                </a:ext>
              </a:extLst>
            </p:cNvPr>
            <p:cNvSpPr/>
            <p:nvPr/>
          </p:nvSpPr>
          <p:spPr>
            <a:xfrm>
              <a:off x="0" y="0"/>
              <a:ext cx="456989" cy="208340"/>
            </a:xfrm>
            <a:custGeom>
              <a:avLst/>
              <a:gdLst/>
              <a:ahLst/>
              <a:cxnLst/>
              <a:rect l="l" t="t" r="r" b="b"/>
              <a:pathLst>
                <a:path w="456989" h="208340">
                  <a:moveTo>
                    <a:pt x="0" y="0"/>
                  </a:moveTo>
                  <a:lnTo>
                    <a:pt x="456989" y="0"/>
                  </a:lnTo>
                  <a:lnTo>
                    <a:pt x="456989" y="208340"/>
                  </a:lnTo>
                  <a:lnTo>
                    <a:pt x="0" y="20834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17509" y="219599"/>
            <a:ext cx="2901826" cy="10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807" r="13256"/>
          <a:stretch>
            <a:fillRect/>
          </a:stretch>
        </p:blipFill>
        <p:spPr>
          <a:xfrm>
            <a:off x="1676607" y="1644786"/>
            <a:ext cx="5291386" cy="40256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552452" y="513067"/>
            <a:ext cx="1087079" cy="495595"/>
            <a:chOff x="0" y="0"/>
            <a:chExt cx="456989" cy="2083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6989" cy="208340"/>
            </a:xfrm>
            <a:custGeom>
              <a:avLst/>
              <a:gdLst/>
              <a:ahLst/>
              <a:cxnLst/>
              <a:rect l="l" t="t" r="r" b="b"/>
              <a:pathLst>
                <a:path w="456989" h="208340">
                  <a:moveTo>
                    <a:pt x="0" y="0"/>
                  </a:moveTo>
                  <a:lnTo>
                    <a:pt x="456989" y="0"/>
                  </a:lnTo>
                  <a:lnTo>
                    <a:pt x="456989" y="208340"/>
                  </a:lnTo>
                  <a:lnTo>
                    <a:pt x="0" y="208340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54897" y="449260"/>
            <a:ext cx="4295006" cy="584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IT’S TIME FOR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Q&amp;A</a:t>
            </a:r>
          </a:p>
        </p:txBody>
      </p:sp>
      <p:sp>
        <p:nvSpPr>
          <p:cNvPr id="7" name="Freeform 7"/>
          <p:cNvSpPr/>
          <p:nvPr/>
        </p:nvSpPr>
        <p:spPr>
          <a:xfrm>
            <a:off x="1983926" y="6447061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1800385" y="6513508"/>
            <a:ext cx="145441" cy="16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9"/>
              </a:lnSpc>
            </a:pPr>
            <a:r>
              <a:rPr lang="en-US" sz="1047" b="1" spc="136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X</a:t>
            </a:r>
          </a:p>
        </p:txBody>
      </p:sp>
      <p:sp>
        <p:nvSpPr>
          <p:cNvPr id="9" name="Freeform 9"/>
          <p:cNvSpPr/>
          <p:nvPr/>
        </p:nvSpPr>
        <p:spPr>
          <a:xfrm>
            <a:off x="255417" y="647700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3"/>
                </a:lnTo>
                <a:lnTo>
                  <a:pt x="0" y="311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2" name="Grafik 11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BCD33F93-44C8-C122-0575-2F0F56218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1644786"/>
            <a:ext cx="4038600" cy="403860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44DBCE14-0B25-BF61-8539-4EFB3CB19FCE}"/>
              </a:ext>
            </a:extLst>
          </p:cNvPr>
          <p:cNvSpPr txBox="1"/>
          <p:nvPr/>
        </p:nvSpPr>
        <p:spPr>
          <a:xfrm>
            <a:off x="7895093" y="5916622"/>
            <a:ext cx="3865107" cy="1120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JETZT </a:t>
            </a:r>
            <a:r>
              <a:rPr lang="en-US" sz="3555" b="1" spc="-35" dirty="0">
                <a:solidFill>
                  <a:schemeClr val="bg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SLIDES</a:t>
            </a: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SICHERN</a:t>
            </a:r>
            <a:endParaRPr lang="en-US" sz="3555" b="1" spc="-35" dirty="0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-372686" y="3890969"/>
            <a:ext cx="9433056" cy="1384437"/>
            <a:chOff x="0" y="0"/>
            <a:chExt cx="2266501" cy="332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66501" cy="332642"/>
            </a:xfrm>
            <a:custGeom>
              <a:avLst/>
              <a:gdLst/>
              <a:ahLst/>
              <a:cxnLst/>
              <a:rect l="l" t="t" r="r" b="b"/>
              <a:pathLst>
                <a:path w="2266501" h="332642">
                  <a:moveTo>
                    <a:pt x="0" y="0"/>
                  </a:moveTo>
                  <a:lnTo>
                    <a:pt x="2266501" y="0"/>
                  </a:lnTo>
                  <a:lnTo>
                    <a:pt x="2266501" y="332642"/>
                  </a:lnTo>
                  <a:lnTo>
                    <a:pt x="0" y="332642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257089" y="1866900"/>
            <a:ext cx="12311306" cy="353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21"/>
              </a:lnSpc>
            </a:pPr>
            <a:r>
              <a:rPr lang="en-US" sz="11601" b="1" spc="-116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</a:t>
            </a:r>
            <a:r>
              <a:rPr lang="en-US" sz="11601" b="1" spc="-116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</a:p>
          <a:p>
            <a:pPr marL="0" lvl="0" indent="0" algn="l">
              <a:lnSpc>
                <a:spcPts val="13921"/>
              </a:lnSpc>
            </a:pPr>
            <a:r>
              <a:rPr lang="en-US" sz="11601" b="1" spc="-116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 CONTENT</a:t>
            </a:r>
            <a:r>
              <a:rPr lang="en-US" sz="11601" b="1" spc="-116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5785455" y="669307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5137426" y="3833856"/>
            <a:ext cx="4473730" cy="2640139"/>
            <a:chOff x="0" y="0"/>
            <a:chExt cx="42220412" cy="2491607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97798" y="3833856"/>
            <a:ext cx="4473730" cy="2640139"/>
            <a:chOff x="0" y="0"/>
            <a:chExt cx="42220412" cy="24916071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137426" y="981791"/>
            <a:ext cx="4473730" cy="2640139"/>
            <a:chOff x="0" y="0"/>
            <a:chExt cx="42220412" cy="24916071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7798" y="981791"/>
            <a:ext cx="4473730" cy="2640139"/>
            <a:chOff x="0" y="0"/>
            <a:chExt cx="42220412" cy="24916071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42075633" cy="24771292"/>
            </a:xfrm>
            <a:custGeom>
              <a:avLst/>
              <a:gdLst/>
              <a:ahLst/>
              <a:cxnLst/>
              <a:rect l="l" t="t" r="r" b="b"/>
              <a:pathLst>
                <a:path w="42075633" h="24771292">
                  <a:moveTo>
                    <a:pt x="0" y="0"/>
                  </a:moveTo>
                  <a:lnTo>
                    <a:pt x="42075633" y="0"/>
                  </a:lnTo>
                  <a:lnTo>
                    <a:pt x="42075633" y="24771292"/>
                  </a:lnTo>
                  <a:lnTo>
                    <a:pt x="0" y="24771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2220412" cy="24916071"/>
            </a:xfrm>
            <a:custGeom>
              <a:avLst/>
              <a:gdLst/>
              <a:ahLst/>
              <a:cxnLst/>
              <a:rect l="l" t="t" r="r" b="b"/>
              <a:pathLst>
                <a:path w="42220412" h="24916071">
                  <a:moveTo>
                    <a:pt x="42075630" y="24771291"/>
                  </a:moveTo>
                  <a:lnTo>
                    <a:pt x="42220412" y="24771291"/>
                  </a:lnTo>
                  <a:lnTo>
                    <a:pt x="42220412" y="24916071"/>
                  </a:lnTo>
                  <a:lnTo>
                    <a:pt x="42075630" y="24916071"/>
                  </a:lnTo>
                  <a:lnTo>
                    <a:pt x="42075630" y="247712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771291"/>
                  </a:lnTo>
                  <a:lnTo>
                    <a:pt x="0" y="24771291"/>
                  </a:lnTo>
                  <a:lnTo>
                    <a:pt x="0" y="144780"/>
                  </a:lnTo>
                  <a:close/>
                  <a:moveTo>
                    <a:pt x="0" y="24771291"/>
                  </a:moveTo>
                  <a:lnTo>
                    <a:pt x="144780" y="24771291"/>
                  </a:lnTo>
                  <a:lnTo>
                    <a:pt x="144780" y="24916071"/>
                  </a:lnTo>
                  <a:lnTo>
                    <a:pt x="0" y="24916071"/>
                  </a:lnTo>
                  <a:lnTo>
                    <a:pt x="0" y="24771291"/>
                  </a:lnTo>
                  <a:close/>
                  <a:moveTo>
                    <a:pt x="42075630" y="144780"/>
                  </a:moveTo>
                  <a:lnTo>
                    <a:pt x="42220412" y="144780"/>
                  </a:lnTo>
                  <a:lnTo>
                    <a:pt x="42220412" y="24771291"/>
                  </a:lnTo>
                  <a:lnTo>
                    <a:pt x="42075630" y="24771291"/>
                  </a:lnTo>
                  <a:lnTo>
                    <a:pt x="42075630" y="144780"/>
                  </a:lnTo>
                  <a:close/>
                  <a:moveTo>
                    <a:pt x="144780" y="24771291"/>
                  </a:moveTo>
                  <a:lnTo>
                    <a:pt x="42075630" y="24771291"/>
                  </a:lnTo>
                  <a:lnTo>
                    <a:pt x="42075630" y="24916071"/>
                  </a:lnTo>
                  <a:lnTo>
                    <a:pt x="144780" y="24916071"/>
                  </a:lnTo>
                  <a:lnTo>
                    <a:pt x="144780" y="24771291"/>
                  </a:lnTo>
                  <a:close/>
                  <a:moveTo>
                    <a:pt x="42075630" y="0"/>
                  </a:moveTo>
                  <a:lnTo>
                    <a:pt x="42220412" y="0"/>
                  </a:lnTo>
                  <a:lnTo>
                    <a:pt x="42220412" y="144780"/>
                  </a:lnTo>
                  <a:lnTo>
                    <a:pt x="42075630" y="144780"/>
                  </a:lnTo>
                  <a:lnTo>
                    <a:pt x="4207563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075630" y="0"/>
                  </a:lnTo>
                  <a:lnTo>
                    <a:pt x="4207563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7073" y="1816086"/>
            <a:ext cx="419518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Gegründet 2016 in Hamburg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76700" y="1790976"/>
            <a:ext cx="4195181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Bauhaus Uhren bezahlbar machen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7073" y="4906275"/>
            <a:ext cx="419518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+10 Mio. € Umsatz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76700" y="4906275"/>
            <a:ext cx="419518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167" b="1" spc="-3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550 Juweliere</a:t>
            </a:r>
          </a:p>
        </p:txBody>
      </p:sp>
      <p:sp>
        <p:nvSpPr>
          <p:cNvPr id="20" name="Freeform 20"/>
          <p:cNvSpPr/>
          <p:nvPr/>
        </p:nvSpPr>
        <p:spPr>
          <a:xfrm>
            <a:off x="9055439" y="1573604"/>
            <a:ext cx="4520504" cy="4520504"/>
          </a:xfrm>
          <a:custGeom>
            <a:avLst/>
            <a:gdLst/>
            <a:ahLst/>
            <a:cxnLst/>
            <a:rect l="l" t="t" r="r" b="b"/>
            <a:pathLst>
              <a:path w="4520504" h="4520504">
                <a:moveTo>
                  <a:pt x="0" y="0"/>
                </a:moveTo>
                <a:lnTo>
                  <a:pt x="4520504" y="0"/>
                </a:lnTo>
                <a:lnTo>
                  <a:pt x="4520504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1" name="Group 21"/>
          <p:cNvGrpSpPr/>
          <p:nvPr/>
        </p:nvGrpSpPr>
        <p:grpSpPr>
          <a:xfrm>
            <a:off x="5154152" y="226847"/>
            <a:ext cx="2975567" cy="593236"/>
            <a:chOff x="0" y="0"/>
            <a:chExt cx="839912" cy="1674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39912" cy="167453"/>
            </a:xfrm>
            <a:custGeom>
              <a:avLst/>
              <a:gdLst/>
              <a:ahLst/>
              <a:cxnLst/>
              <a:rect l="l" t="t" r="r" b="b"/>
              <a:pathLst>
                <a:path w="839912" h="167453">
                  <a:moveTo>
                    <a:pt x="0" y="0"/>
                  </a:moveTo>
                  <a:lnTo>
                    <a:pt x="839912" y="0"/>
                  </a:lnTo>
                  <a:lnTo>
                    <a:pt x="839912" y="167453"/>
                  </a:lnTo>
                  <a:lnTo>
                    <a:pt x="0" y="167453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921000" y="258039"/>
            <a:ext cx="5444444" cy="53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WER IST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5455" y="669307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5154152" y="226847"/>
            <a:ext cx="3678494" cy="593236"/>
            <a:chOff x="0" y="0"/>
            <a:chExt cx="1094370" cy="167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4370" cy="167453"/>
            </a:xfrm>
            <a:custGeom>
              <a:avLst/>
              <a:gdLst/>
              <a:ahLst/>
              <a:cxnLst/>
              <a:rect l="l" t="t" r="r" b="b"/>
              <a:pathLst>
                <a:path w="1094370" h="167453">
                  <a:moveTo>
                    <a:pt x="0" y="0"/>
                  </a:moveTo>
                  <a:lnTo>
                    <a:pt x="1094370" y="0"/>
                  </a:lnTo>
                  <a:lnTo>
                    <a:pt x="1094370" y="167453"/>
                  </a:lnTo>
                  <a:lnTo>
                    <a:pt x="0" y="167453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317509" y="1565574"/>
            <a:ext cx="6843342" cy="4382004"/>
          </a:xfrm>
          <a:custGeom>
            <a:avLst/>
            <a:gdLst/>
            <a:ahLst/>
            <a:cxnLst/>
            <a:rect l="l" t="t" r="r" b="b"/>
            <a:pathLst>
              <a:path w="6843342" h="4382004">
                <a:moveTo>
                  <a:pt x="0" y="0"/>
                </a:moveTo>
                <a:lnTo>
                  <a:pt x="6843342" y="0"/>
                </a:lnTo>
                <a:lnTo>
                  <a:pt x="6843342" y="4382005"/>
                </a:lnTo>
                <a:lnTo>
                  <a:pt x="0" y="438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9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6821170" y="2104426"/>
            <a:ext cx="4913458" cy="3304300"/>
          </a:xfrm>
          <a:custGeom>
            <a:avLst/>
            <a:gdLst/>
            <a:ahLst/>
            <a:cxnLst/>
            <a:rect l="l" t="t" r="r" b="b"/>
            <a:pathLst>
              <a:path w="4913458" h="3304300">
                <a:moveTo>
                  <a:pt x="0" y="0"/>
                </a:moveTo>
                <a:lnTo>
                  <a:pt x="4913458" y="0"/>
                </a:lnTo>
                <a:lnTo>
                  <a:pt x="4913458" y="3304301"/>
                </a:lnTo>
                <a:lnTo>
                  <a:pt x="0" y="3304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2447179" y="4914778"/>
            <a:ext cx="6378210" cy="1238915"/>
            <a:chOff x="0" y="0"/>
            <a:chExt cx="1399881" cy="2719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99881" cy="271916"/>
            </a:xfrm>
            <a:custGeom>
              <a:avLst/>
              <a:gdLst/>
              <a:ahLst/>
              <a:cxnLst/>
              <a:rect l="l" t="t" r="r" b="b"/>
              <a:pathLst>
                <a:path w="1399881" h="271916">
                  <a:moveTo>
                    <a:pt x="33987" y="0"/>
                  </a:moveTo>
                  <a:lnTo>
                    <a:pt x="1365895" y="0"/>
                  </a:lnTo>
                  <a:cubicBezTo>
                    <a:pt x="1384665" y="0"/>
                    <a:pt x="1399881" y="15216"/>
                    <a:pt x="1399881" y="33987"/>
                  </a:cubicBezTo>
                  <a:lnTo>
                    <a:pt x="1399881" y="237929"/>
                  </a:lnTo>
                  <a:cubicBezTo>
                    <a:pt x="1399881" y="256699"/>
                    <a:pt x="1384665" y="271916"/>
                    <a:pt x="1365895" y="271916"/>
                  </a:cubicBezTo>
                  <a:lnTo>
                    <a:pt x="33987" y="271916"/>
                  </a:lnTo>
                  <a:cubicBezTo>
                    <a:pt x="15216" y="271916"/>
                    <a:pt x="0" y="256699"/>
                    <a:pt x="0" y="237929"/>
                  </a:cubicBezTo>
                  <a:lnTo>
                    <a:pt x="0" y="33987"/>
                  </a:lnTo>
                  <a:cubicBezTo>
                    <a:pt x="0" y="15216"/>
                    <a:pt x="15216" y="0"/>
                    <a:pt x="33987" y="0"/>
                  </a:cubicBez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399881" cy="290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0"/>
                </a:lnSpc>
              </a:pPr>
              <a:r>
                <a:rPr lang="en-US" sz="1864" b="1" spc="24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GESCHICHTEN SIND UR-FORM DER WISSENSVERMITTLUNG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88202" y="270445"/>
            <a:ext cx="5444444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 err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Warum</a:t>
            </a: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STORYTELLING?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5455" y="669307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4948353" y="198163"/>
            <a:ext cx="3206545" cy="593236"/>
            <a:chOff x="0" y="0"/>
            <a:chExt cx="905111" cy="167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5110" cy="167453"/>
            </a:xfrm>
            <a:custGeom>
              <a:avLst/>
              <a:gdLst/>
              <a:ahLst/>
              <a:cxnLst/>
              <a:rect l="l" t="t" r="r" b="b"/>
              <a:pathLst>
                <a:path w="905110" h="167453">
                  <a:moveTo>
                    <a:pt x="0" y="0"/>
                  </a:moveTo>
                  <a:lnTo>
                    <a:pt x="905110" y="0"/>
                  </a:lnTo>
                  <a:lnTo>
                    <a:pt x="905110" y="167453"/>
                  </a:lnTo>
                  <a:lnTo>
                    <a:pt x="0" y="167453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" name="Freeform 5"/>
          <p:cNvSpPr/>
          <p:nvPr/>
        </p:nvSpPr>
        <p:spPr>
          <a:xfrm>
            <a:off x="2877902" y="1557444"/>
            <a:ext cx="2358070" cy="4200312"/>
          </a:xfrm>
          <a:custGeom>
            <a:avLst/>
            <a:gdLst/>
            <a:ahLst/>
            <a:cxnLst/>
            <a:rect l="l" t="t" r="r" b="b"/>
            <a:pathLst>
              <a:path w="2358070" h="4200312">
                <a:moveTo>
                  <a:pt x="0" y="0"/>
                </a:moveTo>
                <a:lnTo>
                  <a:pt x="2358070" y="0"/>
                </a:lnTo>
                <a:lnTo>
                  <a:pt x="2358070" y="4200312"/>
                </a:lnTo>
                <a:lnTo>
                  <a:pt x="0" y="4200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/>
          <p:nvPr/>
        </p:nvGrpSpPr>
        <p:grpSpPr>
          <a:xfrm>
            <a:off x="5621818" y="1114232"/>
            <a:ext cx="3169654" cy="2664730"/>
            <a:chOff x="0" y="0"/>
            <a:chExt cx="647700" cy="5445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7700" cy="544522"/>
            </a:xfrm>
            <a:custGeom>
              <a:avLst/>
              <a:gdLst/>
              <a:ahLst/>
              <a:cxnLst/>
              <a:rect l="l" t="t" r="r" b="b"/>
              <a:pathLst>
                <a:path w="647700" h="544522">
                  <a:moveTo>
                    <a:pt x="239386" y="166490"/>
                  </a:moveTo>
                  <a:lnTo>
                    <a:pt x="647700" y="166490"/>
                  </a:lnTo>
                  <a:lnTo>
                    <a:pt x="647700" y="377990"/>
                  </a:lnTo>
                  <a:lnTo>
                    <a:pt x="239373" y="377990"/>
                  </a:lnTo>
                  <a:lnTo>
                    <a:pt x="302255" y="544522"/>
                  </a:lnTo>
                  <a:lnTo>
                    <a:pt x="0" y="272261"/>
                  </a:lnTo>
                  <a:lnTo>
                    <a:pt x="302255" y="0"/>
                  </a:lnTo>
                  <a:lnTo>
                    <a:pt x="239386" y="166490"/>
                  </a:lnTo>
                  <a:close/>
                </a:path>
              </a:pathLst>
            </a:custGeom>
            <a:solidFill>
              <a:srgbClr val="4B5547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0650" y="146050"/>
              <a:ext cx="527050" cy="233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0"/>
                </a:lnSpc>
              </a:pPr>
              <a:r>
                <a:rPr lang="en-US" sz="1864" b="1" spc="24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ERSTELLT 2018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0944" y="179222"/>
            <a:ext cx="5444444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Die </a:t>
            </a:r>
            <a:r>
              <a:rPr lang="en-US" sz="3555" b="1" spc="-35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STORY-AD 1.0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785455" y="4312043"/>
            <a:ext cx="6378210" cy="1238915"/>
            <a:chOff x="0" y="0"/>
            <a:chExt cx="1399881" cy="2719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9881" cy="271916"/>
            </a:xfrm>
            <a:custGeom>
              <a:avLst/>
              <a:gdLst/>
              <a:ahLst/>
              <a:cxnLst/>
              <a:rect l="l" t="t" r="r" b="b"/>
              <a:pathLst>
                <a:path w="1399881" h="271916">
                  <a:moveTo>
                    <a:pt x="33987" y="0"/>
                  </a:moveTo>
                  <a:lnTo>
                    <a:pt x="1365895" y="0"/>
                  </a:lnTo>
                  <a:cubicBezTo>
                    <a:pt x="1384665" y="0"/>
                    <a:pt x="1399881" y="15216"/>
                    <a:pt x="1399881" y="33987"/>
                  </a:cubicBezTo>
                  <a:lnTo>
                    <a:pt x="1399881" y="237929"/>
                  </a:lnTo>
                  <a:cubicBezTo>
                    <a:pt x="1399881" y="256699"/>
                    <a:pt x="1384665" y="271916"/>
                    <a:pt x="1365895" y="271916"/>
                  </a:cubicBezTo>
                  <a:lnTo>
                    <a:pt x="33987" y="271916"/>
                  </a:lnTo>
                  <a:cubicBezTo>
                    <a:pt x="15216" y="271916"/>
                    <a:pt x="0" y="256699"/>
                    <a:pt x="0" y="237929"/>
                  </a:cubicBezTo>
                  <a:lnTo>
                    <a:pt x="0" y="33987"/>
                  </a:lnTo>
                  <a:cubicBezTo>
                    <a:pt x="0" y="15216"/>
                    <a:pt x="15216" y="0"/>
                    <a:pt x="33987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399881" cy="290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30"/>
                </a:lnSpc>
              </a:pPr>
              <a:r>
                <a:rPr lang="en-US" sz="1864" b="1" spc="24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AUFTRAG: STORY AD 2.0 OHNE VIDEOSHOOTING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666726" y="1804533"/>
            <a:ext cx="1401646" cy="1044261"/>
            <a:chOff x="0" y="0"/>
            <a:chExt cx="336777" cy="2509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6776" cy="250907"/>
            </a:xfrm>
            <a:custGeom>
              <a:avLst/>
              <a:gdLst/>
              <a:ahLst/>
              <a:cxnLst/>
              <a:rect l="l" t="t" r="r" b="b"/>
              <a:pathLst>
                <a:path w="336776" h="250907">
                  <a:moveTo>
                    <a:pt x="0" y="0"/>
                  </a:moveTo>
                  <a:lnTo>
                    <a:pt x="336776" y="0"/>
                  </a:lnTo>
                  <a:lnTo>
                    <a:pt x="336776" y="250907"/>
                  </a:lnTo>
                  <a:lnTo>
                    <a:pt x="0" y="250907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92804" y="3177137"/>
            <a:ext cx="5814025" cy="1178699"/>
            <a:chOff x="0" y="0"/>
            <a:chExt cx="1396949" cy="283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6948" cy="283208"/>
            </a:xfrm>
            <a:custGeom>
              <a:avLst/>
              <a:gdLst/>
              <a:ahLst/>
              <a:cxnLst/>
              <a:rect l="l" t="t" r="r" b="b"/>
              <a:pathLst>
                <a:path w="1396948" h="283208">
                  <a:moveTo>
                    <a:pt x="0" y="0"/>
                  </a:moveTo>
                  <a:lnTo>
                    <a:pt x="1396948" y="0"/>
                  </a:lnTo>
                  <a:lnTo>
                    <a:pt x="1396948" y="283208"/>
                  </a:lnTo>
                  <a:lnTo>
                    <a:pt x="0" y="283208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203200" y="1676400"/>
            <a:ext cx="12719191" cy="280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59"/>
              </a:lnSpc>
            </a:pPr>
            <a:r>
              <a:rPr lang="en-US" sz="9216" b="1" spc="-92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WIE WIR AUF DEN </a:t>
            </a:r>
            <a:r>
              <a:rPr lang="en-US" sz="9216" b="1" spc="-92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AI</a:t>
            </a:r>
            <a:r>
              <a:rPr lang="en-US" sz="9216" b="1" spc="-92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9216" b="1" spc="-92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WANDEL</a:t>
            </a:r>
            <a:r>
              <a:rPr lang="en-US" sz="9216" b="1" spc="-92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REAGIEREN</a:t>
            </a:r>
          </a:p>
        </p:txBody>
      </p:sp>
      <p:sp>
        <p:nvSpPr>
          <p:cNvPr id="8" name="Freeform 8"/>
          <p:cNvSpPr/>
          <p:nvPr/>
        </p:nvSpPr>
        <p:spPr>
          <a:xfrm>
            <a:off x="317509" y="6583680"/>
            <a:ext cx="1421190" cy="311872"/>
          </a:xfrm>
          <a:custGeom>
            <a:avLst/>
            <a:gdLst/>
            <a:ahLst/>
            <a:cxnLst/>
            <a:rect l="l" t="t" r="r" b="b"/>
            <a:pathLst>
              <a:path w="1421190" h="311872">
                <a:moveTo>
                  <a:pt x="0" y="0"/>
                </a:moveTo>
                <a:lnTo>
                  <a:pt x="1421190" y="0"/>
                </a:lnTo>
                <a:lnTo>
                  <a:pt x="1421190" y="311872"/>
                </a:lnTo>
                <a:lnTo>
                  <a:pt x="0" y="311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3" name="Freeform 3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4907677" y="635011"/>
            <a:ext cx="5221828" cy="398334"/>
            <a:chOff x="0" y="0"/>
            <a:chExt cx="2195166" cy="1674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5166" cy="167453"/>
            </a:xfrm>
            <a:custGeom>
              <a:avLst/>
              <a:gdLst/>
              <a:ahLst/>
              <a:cxnLst/>
              <a:rect l="l" t="t" r="r" b="b"/>
              <a:pathLst>
                <a:path w="2195166" h="167453">
                  <a:moveTo>
                    <a:pt x="0" y="0"/>
                  </a:moveTo>
                  <a:lnTo>
                    <a:pt x="2195166" y="0"/>
                  </a:lnTo>
                  <a:lnTo>
                    <a:pt x="2195166" y="167453"/>
                  </a:lnTo>
                  <a:lnTo>
                    <a:pt x="0" y="167453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75581" y="562221"/>
            <a:ext cx="7853637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UNSERE 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HERANGEHENSWEISE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344557" y="1569502"/>
            <a:ext cx="6841241" cy="1060663"/>
            <a:chOff x="0" y="0"/>
            <a:chExt cx="3121576" cy="4839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21576" cy="483968"/>
            </a:xfrm>
            <a:custGeom>
              <a:avLst/>
              <a:gdLst/>
              <a:ahLst/>
              <a:cxnLst/>
              <a:rect l="l" t="t" r="r" b="b"/>
              <a:pathLst>
                <a:path w="3121576" h="483968">
                  <a:moveTo>
                    <a:pt x="40740" y="0"/>
                  </a:moveTo>
                  <a:lnTo>
                    <a:pt x="3080836" y="0"/>
                  </a:lnTo>
                  <a:cubicBezTo>
                    <a:pt x="3091641" y="0"/>
                    <a:pt x="3102003" y="4292"/>
                    <a:pt x="3109643" y="11932"/>
                  </a:cubicBezTo>
                  <a:cubicBezTo>
                    <a:pt x="3117284" y="19572"/>
                    <a:pt x="3121576" y="29935"/>
                    <a:pt x="3121576" y="40740"/>
                  </a:cubicBezTo>
                  <a:lnTo>
                    <a:pt x="3121576" y="443228"/>
                  </a:lnTo>
                  <a:cubicBezTo>
                    <a:pt x="3121576" y="454033"/>
                    <a:pt x="3117284" y="464395"/>
                    <a:pt x="3109643" y="472035"/>
                  </a:cubicBezTo>
                  <a:cubicBezTo>
                    <a:pt x="3102003" y="479676"/>
                    <a:pt x="3091641" y="483968"/>
                    <a:pt x="3080836" y="483968"/>
                  </a:cubicBezTo>
                  <a:lnTo>
                    <a:pt x="40740" y="483968"/>
                  </a:lnTo>
                  <a:cubicBezTo>
                    <a:pt x="29935" y="483968"/>
                    <a:pt x="19572" y="479676"/>
                    <a:pt x="11932" y="472035"/>
                  </a:cubicBezTo>
                  <a:cubicBezTo>
                    <a:pt x="4292" y="464395"/>
                    <a:pt x="0" y="454033"/>
                    <a:pt x="0" y="443228"/>
                  </a:cubicBezTo>
                  <a:lnTo>
                    <a:pt x="0" y="40740"/>
                  </a:lnTo>
                  <a:cubicBezTo>
                    <a:pt x="0" y="29935"/>
                    <a:pt x="4292" y="19572"/>
                    <a:pt x="11932" y="11932"/>
                  </a:cubicBezTo>
                  <a:cubicBezTo>
                    <a:pt x="19572" y="4292"/>
                    <a:pt x="29935" y="0"/>
                    <a:pt x="40740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121576" cy="503018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02197" y="2887340"/>
            <a:ext cx="8109977" cy="1060663"/>
            <a:chOff x="0" y="0"/>
            <a:chExt cx="3695368" cy="4832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95368" cy="483299"/>
            </a:xfrm>
            <a:custGeom>
              <a:avLst/>
              <a:gdLst/>
              <a:ahLst/>
              <a:cxnLst/>
              <a:rect l="l" t="t" r="r" b="b"/>
              <a:pathLst>
                <a:path w="3695368" h="483299">
                  <a:moveTo>
                    <a:pt x="34366" y="0"/>
                  </a:moveTo>
                  <a:lnTo>
                    <a:pt x="3661002" y="0"/>
                  </a:lnTo>
                  <a:cubicBezTo>
                    <a:pt x="3679982" y="0"/>
                    <a:pt x="3695368" y="15386"/>
                    <a:pt x="3695368" y="34366"/>
                  </a:cubicBezTo>
                  <a:lnTo>
                    <a:pt x="3695368" y="448932"/>
                  </a:lnTo>
                  <a:cubicBezTo>
                    <a:pt x="3695368" y="467912"/>
                    <a:pt x="3679982" y="483299"/>
                    <a:pt x="3661002" y="483299"/>
                  </a:cubicBezTo>
                  <a:lnTo>
                    <a:pt x="34366" y="483299"/>
                  </a:lnTo>
                  <a:cubicBezTo>
                    <a:pt x="15386" y="483299"/>
                    <a:pt x="0" y="467912"/>
                    <a:pt x="0" y="448932"/>
                  </a:cubicBezTo>
                  <a:lnTo>
                    <a:pt x="0" y="34366"/>
                  </a:lnTo>
                  <a:cubicBezTo>
                    <a:pt x="0" y="15386"/>
                    <a:pt x="15386" y="0"/>
                    <a:pt x="34366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695368" cy="502349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602197" y="5523017"/>
            <a:ext cx="7553650" cy="1060663"/>
            <a:chOff x="0" y="0"/>
            <a:chExt cx="3444255" cy="4836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44255" cy="483633"/>
            </a:xfrm>
            <a:custGeom>
              <a:avLst/>
              <a:gdLst/>
              <a:ahLst/>
              <a:cxnLst/>
              <a:rect l="l" t="t" r="r" b="b"/>
              <a:pathLst>
                <a:path w="3444255" h="483633">
                  <a:moveTo>
                    <a:pt x="36897" y="0"/>
                  </a:moveTo>
                  <a:lnTo>
                    <a:pt x="3407358" y="0"/>
                  </a:lnTo>
                  <a:cubicBezTo>
                    <a:pt x="3417143" y="0"/>
                    <a:pt x="3426528" y="3887"/>
                    <a:pt x="3433448" y="10807"/>
                  </a:cubicBezTo>
                  <a:cubicBezTo>
                    <a:pt x="3440368" y="17727"/>
                    <a:pt x="3444255" y="27112"/>
                    <a:pt x="3444255" y="36897"/>
                  </a:cubicBezTo>
                  <a:lnTo>
                    <a:pt x="3444255" y="446736"/>
                  </a:lnTo>
                  <a:cubicBezTo>
                    <a:pt x="3444255" y="467114"/>
                    <a:pt x="3427735" y="483633"/>
                    <a:pt x="3407358" y="483633"/>
                  </a:cubicBezTo>
                  <a:lnTo>
                    <a:pt x="36897" y="483633"/>
                  </a:lnTo>
                  <a:cubicBezTo>
                    <a:pt x="16519" y="483633"/>
                    <a:pt x="0" y="467114"/>
                    <a:pt x="0" y="446736"/>
                  </a:cubicBezTo>
                  <a:lnTo>
                    <a:pt x="0" y="36897"/>
                  </a:lnTo>
                  <a:cubicBezTo>
                    <a:pt x="0" y="16519"/>
                    <a:pt x="16519" y="0"/>
                    <a:pt x="36897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3444255" cy="50268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70933" y="4205178"/>
            <a:ext cx="7583002" cy="1060663"/>
            <a:chOff x="0" y="0"/>
            <a:chExt cx="3457639" cy="4836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57639" cy="483633"/>
            </a:xfrm>
            <a:custGeom>
              <a:avLst/>
              <a:gdLst/>
              <a:ahLst/>
              <a:cxnLst/>
              <a:rect l="l" t="t" r="r" b="b"/>
              <a:pathLst>
                <a:path w="3457639" h="483633">
                  <a:moveTo>
                    <a:pt x="36754" y="0"/>
                  </a:moveTo>
                  <a:lnTo>
                    <a:pt x="3420884" y="0"/>
                  </a:lnTo>
                  <a:cubicBezTo>
                    <a:pt x="3441183" y="0"/>
                    <a:pt x="3457639" y="16456"/>
                    <a:pt x="3457639" y="36754"/>
                  </a:cubicBezTo>
                  <a:lnTo>
                    <a:pt x="3457639" y="446879"/>
                  </a:lnTo>
                  <a:cubicBezTo>
                    <a:pt x="3457639" y="456626"/>
                    <a:pt x="3453766" y="465975"/>
                    <a:pt x="3446873" y="472868"/>
                  </a:cubicBezTo>
                  <a:cubicBezTo>
                    <a:pt x="3439981" y="479761"/>
                    <a:pt x="3430632" y="483633"/>
                    <a:pt x="3420884" y="483633"/>
                  </a:cubicBezTo>
                  <a:lnTo>
                    <a:pt x="36754" y="483633"/>
                  </a:lnTo>
                  <a:cubicBezTo>
                    <a:pt x="16456" y="483633"/>
                    <a:pt x="0" y="467177"/>
                    <a:pt x="0" y="446879"/>
                  </a:cubicBezTo>
                  <a:lnTo>
                    <a:pt x="0" y="36754"/>
                  </a:lnTo>
                  <a:cubicBezTo>
                    <a:pt x="0" y="16456"/>
                    <a:pt x="16456" y="0"/>
                    <a:pt x="36754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3457639" cy="502683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039958" y="3223906"/>
            <a:ext cx="7099073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TESTEN DIVERSER AI TOOLS IN DEN TEAMS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55307" y="1890185"/>
            <a:ext cx="6363365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EINBERUFUNG INTERNER AI TASKFORCE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94903" y="5856392"/>
            <a:ext cx="7444128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INTEGRATION IN BESTEHENDE PROZESSE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346667" y="4538553"/>
            <a:ext cx="6660101" cy="39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3"/>
              </a:lnSpc>
              <a:spcBef>
                <a:spcPct val="0"/>
              </a:spcBef>
            </a:pPr>
            <a:r>
              <a:rPr lang="en-US" sz="2417" b="1" spc="-24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AUFBAU EINES VALIDIERTEN AI-STACKS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09" y="6583680"/>
            <a:ext cx="1393020" cy="340725"/>
          </a:xfrm>
          <a:custGeom>
            <a:avLst/>
            <a:gdLst/>
            <a:ahLst/>
            <a:cxnLst/>
            <a:rect l="l" t="t" r="r" b="b"/>
            <a:pathLst>
              <a:path w="1393020" h="340725">
                <a:moveTo>
                  <a:pt x="0" y="0"/>
                </a:moveTo>
                <a:lnTo>
                  <a:pt x="1393020" y="0"/>
                </a:lnTo>
                <a:lnTo>
                  <a:pt x="1393020" y="340725"/>
                </a:lnTo>
                <a:lnTo>
                  <a:pt x="0" y="3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5806381" y="652069"/>
            <a:ext cx="4642776" cy="564073"/>
            <a:chOff x="0" y="0"/>
            <a:chExt cx="1951742" cy="237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1742" cy="237126"/>
            </a:xfrm>
            <a:custGeom>
              <a:avLst/>
              <a:gdLst/>
              <a:ahLst/>
              <a:cxnLst/>
              <a:rect l="l" t="t" r="r" b="b"/>
              <a:pathLst>
                <a:path w="1951742" h="237126">
                  <a:moveTo>
                    <a:pt x="0" y="0"/>
                  </a:moveTo>
                  <a:lnTo>
                    <a:pt x="1951742" y="0"/>
                  </a:lnTo>
                  <a:lnTo>
                    <a:pt x="1951742" y="237126"/>
                  </a:lnTo>
                  <a:lnTo>
                    <a:pt x="0" y="237126"/>
                  </a:ln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35401" y="3750673"/>
            <a:ext cx="4613327" cy="1097280"/>
            <a:chOff x="0" y="0"/>
            <a:chExt cx="170864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640" cy="406400"/>
            </a:xfrm>
            <a:custGeom>
              <a:avLst/>
              <a:gdLst/>
              <a:ahLst/>
              <a:cxnLst/>
              <a:rect l="l" t="t" r="r" b="b"/>
              <a:pathLst>
                <a:path w="1708640" h="406400">
                  <a:moveTo>
                    <a:pt x="60414" y="0"/>
                  </a:moveTo>
                  <a:lnTo>
                    <a:pt x="1648226" y="0"/>
                  </a:lnTo>
                  <a:cubicBezTo>
                    <a:pt x="1681592" y="0"/>
                    <a:pt x="1708640" y="27048"/>
                    <a:pt x="1708640" y="60414"/>
                  </a:cubicBezTo>
                  <a:lnTo>
                    <a:pt x="1708640" y="345986"/>
                  </a:lnTo>
                  <a:cubicBezTo>
                    <a:pt x="1708640" y="379352"/>
                    <a:pt x="1681592" y="406400"/>
                    <a:pt x="1648226" y="406400"/>
                  </a:cubicBezTo>
                  <a:lnTo>
                    <a:pt x="60414" y="406400"/>
                  </a:lnTo>
                  <a:cubicBezTo>
                    <a:pt x="27048" y="406400"/>
                    <a:pt x="0" y="379352"/>
                    <a:pt x="0" y="345986"/>
                  </a:cubicBezTo>
                  <a:lnTo>
                    <a:pt x="0" y="60414"/>
                  </a:lnTo>
                  <a:cubicBezTo>
                    <a:pt x="0" y="27048"/>
                    <a:pt x="27048" y="0"/>
                    <a:pt x="60414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708640" cy="42545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35401" y="5037607"/>
            <a:ext cx="4613327" cy="1097280"/>
            <a:chOff x="0" y="0"/>
            <a:chExt cx="170864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8640" cy="406400"/>
            </a:xfrm>
            <a:custGeom>
              <a:avLst/>
              <a:gdLst/>
              <a:ahLst/>
              <a:cxnLst/>
              <a:rect l="l" t="t" r="r" b="b"/>
              <a:pathLst>
                <a:path w="1708640" h="406400">
                  <a:moveTo>
                    <a:pt x="60414" y="0"/>
                  </a:moveTo>
                  <a:lnTo>
                    <a:pt x="1648226" y="0"/>
                  </a:lnTo>
                  <a:cubicBezTo>
                    <a:pt x="1681592" y="0"/>
                    <a:pt x="1708640" y="27048"/>
                    <a:pt x="1708640" y="60414"/>
                  </a:cubicBezTo>
                  <a:lnTo>
                    <a:pt x="1708640" y="345986"/>
                  </a:lnTo>
                  <a:cubicBezTo>
                    <a:pt x="1708640" y="379352"/>
                    <a:pt x="1681592" y="406400"/>
                    <a:pt x="1648226" y="406400"/>
                  </a:cubicBezTo>
                  <a:lnTo>
                    <a:pt x="60414" y="406400"/>
                  </a:lnTo>
                  <a:cubicBezTo>
                    <a:pt x="27048" y="406400"/>
                    <a:pt x="0" y="379352"/>
                    <a:pt x="0" y="345986"/>
                  </a:cubicBezTo>
                  <a:lnTo>
                    <a:pt x="0" y="60414"/>
                  </a:lnTo>
                  <a:cubicBezTo>
                    <a:pt x="0" y="27048"/>
                    <a:pt x="27048" y="0"/>
                    <a:pt x="60414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708640" cy="42545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835401" y="2465935"/>
            <a:ext cx="4613327" cy="1097280"/>
            <a:chOff x="0" y="0"/>
            <a:chExt cx="1708640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8640" cy="406400"/>
            </a:xfrm>
            <a:custGeom>
              <a:avLst/>
              <a:gdLst/>
              <a:ahLst/>
              <a:cxnLst/>
              <a:rect l="l" t="t" r="r" b="b"/>
              <a:pathLst>
                <a:path w="1708640" h="406400">
                  <a:moveTo>
                    <a:pt x="60414" y="0"/>
                  </a:moveTo>
                  <a:lnTo>
                    <a:pt x="1648226" y="0"/>
                  </a:lnTo>
                  <a:cubicBezTo>
                    <a:pt x="1681592" y="0"/>
                    <a:pt x="1708640" y="27048"/>
                    <a:pt x="1708640" y="60414"/>
                  </a:cubicBezTo>
                  <a:lnTo>
                    <a:pt x="1708640" y="345986"/>
                  </a:lnTo>
                  <a:cubicBezTo>
                    <a:pt x="1708640" y="379352"/>
                    <a:pt x="1681592" y="406400"/>
                    <a:pt x="1648226" y="406400"/>
                  </a:cubicBezTo>
                  <a:lnTo>
                    <a:pt x="60414" y="406400"/>
                  </a:lnTo>
                  <a:cubicBezTo>
                    <a:pt x="27048" y="406400"/>
                    <a:pt x="0" y="379352"/>
                    <a:pt x="0" y="345986"/>
                  </a:cubicBezTo>
                  <a:lnTo>
                    <a:pt x="0" y="60414"/>
                  </a:lnTo>
                  <a:cubicBezTo>
                    <a:pt x="0" y="27048"/>
                    <a:pt x="27048" y="0"/>
                    <a:pt x="60414" y="0"/>
                  </a:cubicBezTo>
                  <a:close/>
                </a:path>
              </a:pathLst>
            </a:custGeom>
            <a:solidFill>
              <a:srgbClr val="E91E63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708640" cy="42545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33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625080" y="6038404"/>
            <a:ext cx="4386070" cy="1403542"/>
          </a:xfrm>
          <a:custGeom>
            <a:avLst/>
            <a:gdLst/>
            <a:ahLst/>
            <a:cxnLst/>
            <a:rect l="l" t="t" r="r" b="b"/>
            <a:pathLst>
              <a:path w="4386070" h="1403542">
                <a:moveTo>
                  <a:pt x="0" y="0"/>
                </a:moveTo>
                <a:lnTo>
                  <a:pt x="4386070" y="0"/>
                </a:lnTo>
                <a:lnTo>
                  <a:pt x="4386070" y="1403542"/>
                </a:lnTo>
                <a:lnTo>
                  <a:pt x="0" y="140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6879582" y="2646526"/>
            <a:ext cx="7877067" cy="4765626"/>
          </a:xfrm>
          <a:custGeom>
            <a:avLst/>
            <a:gdLst/>
            <a:ahLst/>
            <a:cxnLst/>
            <a:rect l="l" t="t" r="r" b="b"/>
            <a:pathLst>
              <a:path w="7877067" h="4765626">
                <a:moveTo>
                  <a:pt x="0" y="0"/>
                </a:moveTo>
                <a:lnTo>
                  <a:pt x="7877067" y="0"/>
                </a:lnTo>
                <a:lnTo>
                  <a:pt x="7877067" y="4765625"/>
                </a:lnTo>
                <a:lnTo>
                  <a:pt x="0" y="4765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TextBox 16"/>
          <p:cNvSpPr txBox="1"/>
          <p:nvPr/>
        </p:nvSpPr>
        <p:spPr>
          <a:xfrm>
            <a:off x="317509" y="219599"/>
            <a:ext cx="2901826" cy="11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"/>
              </a:lnSpc>
            </a:pPr>
            <a:r>
              <a:rPr lang="en-US" sz="736" b="1" spc="95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STERNGLAS X STRONGER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5643" y="673014"/>
            <a:ext cx="7830980" cy="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2"/>
              </a:lnSpc>
              <a:spcBef>
                <a:spcPct val="0"/>
              </a:spcBef>
            </a:pPr>
            <a:r>
              <a:rPr lang="en-US" sz="3555" b="1" spc="-35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UNSERE IDEE:</a:t>
            </a:r>
            <a:r>
              <a:rPr lang="en-US" sz="3555" b="1" spc="-35" dirty="0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AI FOUNDER STORY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56450" y="3933150"/>
            <a:ext cx="3771228" cy="70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2"/>
              </a:lnSpc>
              <a:spcBef>
                <a:spcPct val="0"/>
              </a:spcBef>
            </a:pPr>
            <a:r>
              <a:rPr lang="en-US" sz="2163" b="1" spc="-2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...aber kaum skalierbar produziert werden können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63371" y="5218985"/>
            <a:ext cx="4376436" cy="70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2"/>
              </a:lnSpc>
              <a:spcBef>
                <a:spcPct val="0"/>
              </a:spcBef>
            </a:pPr>
            <a:r>
              <a:rPr lang="en-US" sz="2163" b="1" spc="-2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...und deshalb selten systematisch genutzt werden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72292" y="2647314"/>
            <a:ext cx="4139545" cy="70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2"/>
              </a:lnSpc>
              <a:spcBef>
                <a:spcPct val="0"/>
              </a:spcBef>
            </a:pPr>
            <a:r>
              <a:rPr lang="en-US" sz="2163" b="1" spc="-2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...die stärksten Ads im Ad-Account sind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01153" y="1535590"/>
            <a:ext cx="3300873" cy="32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938" b="1" spc="-19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... weil Founder Ads sonst: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</Words>
  <Application>Microsoft Macintosh PowerPoint</Application>
  <PresentationFormat>Benutzerdefiniert</PresentationFormat>
  <Paragraphs>125</Paragraphs>
  <Slides>26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Montserrat Classic</vt:lpstr>
      <vt:lpstr>Montserrat Classic Bold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Masterslides D3con 2026 - STERNGLAS X STRONGER</dc:title>
  <cp:lastModifiedBy>Daniel Schroeder</cp:lastModifiedBy>
  <cp:revision>4</cp:revision>
  <dcterms:created xsi:type="dcterms:W3CDTF">2006-08-16T00:00:00Z</dcterms:created>
  <dcterms:modified xsi:type="dcterms:W3CDTF">2026-03-09T07:45:11Z</dcterms:modified>
  <dc:identifier>DAHC49v4Uiw</dc:identifier>
</cp:coreProperties>
</file>