
<file path=[Content_Types].xml><?xml version="1.0" encoding="utf-8"?>
<Types xmlns="http://schemas.openxmlformats.org/package/2006/content-types">
  <Default Extension="xml" ContentType="application/xml"/>
  <Default Extension="mov" ContentType="video/quicktime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48"/>
  </p:normalViewPr>
  <p:slideViewPr>
    <p:cSldViewPr snapToGrid="0" snapToObjects="1">
      <p:cViewPr>
        <p:scale>
          <a:sx n="115" d="100"/>
          <a:sy n="115" d="100"/>
        </p:scale>
        <p:origin x="472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3E504-14CF-F342-88A6-9133524DBEEF}" type="datetimeFigureOut">
              <a:rPr lang="en-US" smtClean="0"/>
              <a:t>3/9/17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C4A78-CB9F-074D-8FAC-CFC887AC7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511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3E504-14CF-F342-88A6-9133524DBEEF}" type="datetimeFigureOut">
              <a:rPr lang="en-US" smtClean="0"/>
              <a:t>3/9/17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C4A78-CB9F-074D-8FAC-CFC887AC7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876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3E504-14CF-F342-88A6-9133524DBEEF}" type="datetimeFigureOut">
              <a:rPr lang="en-US" smtClean="0"/>
              <a:t>3/9/17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C4A78-CB9F-074D-8FAC-CFC887AC7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443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3E504-14CF-F342-88A6-9133524DBEEF}" type="datetimeFigureOut">
              <a:rPr lang="en-US" smtClean="0"/>
              <a:t>3/9/17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C4A78-CB9F-074D-8FAC-CFC887AC7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89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3E504-14CF-F342-88A6-9133524DBEEF}" type="datetimeFigureOut">
              <a:rPr lang="en-US" smtClean="0"/>
              <a:t>3/9/17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C4A78-CB9F-074D-8FAC-CFC887AC7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638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3E504-14CF-F342-88A6-9133524DBEEF}" type="datetimeFigureOut">
              <a:rPr lang="en-US" smtClean="0"/>
              <a:t>3/9/17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C4A78-CB9F-074D-8FAC-CFC887AC7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744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3E504-14CF-F342-88A6-9133524DBEEF}" type="datetimeFigureOut">
              <a:rPr lang="en-US" smtClean="0"/>
              <a:t>3/9/17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C4A78-CB9F-074D-8FAC-CFC887AC7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687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3E504-14CF-F342-88A6-9133524DBEEF}" type="datetimeFigureOut">
              <a:rPr lang="en-US" smtClean="0"/>
              <a:t>3/9/17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C4A78-CB9F-074D-8FAC-CFC887AC7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44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3E504-14CF-F342-88A6-9133524DBEEF}" type="datetimeFigureOut">
              <a:rPr lang="en-US" smtClean="0"/>
              <a:t>3/9/17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C4A78-CB9F-074D-8FAC-CFC887AC7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87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3E504-14CF-F342-88A6-9133524DBEEF}" type="datetimeFigureOut">
              <a:rPr lang="en-US" smtClean="0"/>
              <a:t>3/9/17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C4A78-CB9F-074D-8FAC-CFC887AC7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878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3E504-14CF-F342-88A6-9133524DBEEF}" type="datetimeFigureOut">
              <a:rPr lang="en-US" smtClean="0"/>
              <a:t>3/9/17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C4A78-CB9F-074D-8FAC-CFC887AC7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6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A3E504-14CF-F342-88A6-9133524DBEEF}" type="datetimeFigureOut">
              <a:rPr lang="en-US" smtClean="0"/>
              <a:t>3/9/17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C4A78-CB9F-074D-8FAC-CFC887AC7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806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diaMarkt neu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5959" y="758283"/>
            <a:ext cx="2919142" cy="5408341"/>
          </a:xfrm>
          <a:prstGeom prst="rect">
            <a:avLst/>
          </a:prstGeom>
        </p:spPr>
      </p:pic>
      <p:pic>
        <p:nvPicPr>
          <p:cNvPr id="4" name="Nexus 5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084812" y="0"/>
            <a:ext cx="3358976" cy="659798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8110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0</Words>
  <Application>Microsoft Macintosh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Calibri</vt:lpstr>
      <vt:lpstr>Calibri Light</vt:lpstr>
      <vt:lpstr>Arial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Alexander Lengen</dc:creator>
  <cp:lastModifiedBy>Alexander Lengen</cp:lastModifiedBy>
  <cp:revision>4</cp:revision>
  <dcterms:created xsi:type="dcterms:W3CDTF">2017-03-08T13:55:43Z</dcterms:created>
  <dcterms:modified xsi:type="dcterms:W3CDTF">2017-03-09T19:18:02Z</dcterms:modified>
</cp:coreProperties>
</file>