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rels" ContentType="application/vnd.openxmlformats-package.relationships+xml"/>
  <Override PartName="/ppt/webextensions/taskpanes.xml" ContentType="application/vnd.ms-office.webextensiontaskpanes+xml"/>
  <Override PartName="/ppt/webextensions/webextension1.xml" ContentType="application/vnd.ms-office.webextension+xml"/>
  <Override PartName="/ppt/webextensions/webextension2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microsoft.com/office/2011/relationships/webextensiontaskpanes" Target="ppt/webextensions/taskpanes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621" r:id="rId2"/>
    <p:sldId id="629" r:id="rId3"/>
    <p:sldId id="623" r:id="rId4"/>
    <p:sldId id="628" r:id="rId5"/>
    <p:sldId id="627" r:id="rId6"/>
    <p:sldId id="630" r:id="rId7"/>
    <p:sldId id="631" r:id="rId8"/>
    <p:sldId id="632" r:id="rId9"/>
    <p:sldId id="633" r:id="rId10"/>
    <p:sldId id="634" r:id="rId11"/>
    <p:sldId id="635" r:id="rId12"/>
    <p:sldId id="636" r:id="rId13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GREY" id="{BA4EE996-D972-554C-AF9D-F406AA6C0C83}">
          <p14:sldIdLst>
            <p14:sldId id="621"/>
            <p14:sldId id="629"/>
            <p14:sldId id="623"/>
            <p14:sldId id="628"/>
            <p14:sldId id="627"/>
            <p14:sldId id="630"/>
            <p14:sldId id="631"/>
            <p14:sldId id="632"/>
            <p14:sldId id="633"/>
            <p14:sldId id="634"/>
            <p14:sldId id="635"/>
            <p14:sldId id="63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074" userDrawn="1">
          <p15:clr>
            <a:srgbClr val="A4A3A4"/>
          </p15:clr>
        </p15:guide>
        <p15:guide id="2" pos="290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hidden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04C"/>
    <a:srgbClr val="F76C4A"/>
    <a:srgbClr val="141B28"/>
    <a:srgbClr val="FF9A73"/>
    <a:srgbClr val="394F5A"/>
    <a:srgbClr val="CCCCCC"/>
    <a:srgbClr val="1C64A0"/>
    <a:srgbClr val="EEFFDC"/>
    <a:srgbClr val="FFFEF8"/>
    <a:srgbClr val="4F76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70" autoAdjust="0"/>
    <p:restoredTop sz="72103" autoAdjust="0"/>
  </p:normalViewPr>
  <p:slideViewPr>
    <p:cSldViewPr snapToGrid="0" snapToObjects="1">
      <p:cViewPr>
        <p:scale>
          <a:sx n="146" d="100"/>
          <a:sy n="146" d="100"/>
        </p:scale>
        <p:origin x="144" y="160"/>
      </p:cViewPr>
      <p:guideLst>
        <p:guide orient="horz" pos="2074"/>
        <p:guide pos="290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704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Nunito Light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Nunito Light"/>
              </a:defRPr>
            </a:lvl1pPr>
          </a:lstStyle>
          <a:p>
            <a:fld id="{1F1CF4EF-47C1-0A45-87F9-D74F4C70492D}" type="datetimeFigureOut">
              <a:rPr lang="en-US" smtClean="0"/>
              <a:pPr/>
              <a:t>3/9/17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Nunito Light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Nunito Light"/>
              </a:defRPr>
            </a:lvl1pPr>
          </a:lstStyle>
          <a:p>
            <a:fld id="{B40647EC-820E-2D45-9EFE-1E43C49EFB6C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719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Nunito Ligh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Nunito Ligh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Nunito Ligh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Nunito Ligh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Nunito Ligh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0647EC-820E-2D45-9EFE-1E43C49EFB6C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0564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0647EC-820E-2D45-9EFE-1E43C49EFB6C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4013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0647EC-820E-2D45-9EFE-1E43C49EFB6C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1981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0647EC-820E-2D45-9EFE-1E43C49EFB6C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0415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0647EC-820E-2D45-9EFE-1E43C49EFB6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3403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0647EC-820E-2D45-9EFE-1E43C49EFB6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9024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0647EC-820E-2D45-9EFE-1E43C49EFB6C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4897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0647EC-820E-2D45-9EFE-1E43C49EFB6C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4340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0647EC-820E-2D45-9EFE-1E43C49EFB6C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9344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0647EC-820E-2D45-9EFE-1E43C49EFB6C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7304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baseline="0" dirty="0"/>
          </a:p>
          <a:p>
            <a:pPr marL="171450" indent="-171450">
              <a:buFontTx/>
              <a:buChar char="-"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0647EC-820E-2D45-9EFE-1E43C49EFB6C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804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de-DE" sz="1200" kern="1200" dirty="0">
                <a:solidFill>
                  <a:schemeClr val="tx1"/>
                </a:solidFill>
                <a:effectLst/>
                <a:latin typeface="Nunito Light"/>
                <a:ea typeface="+mn-ea"/>
                <a:cs typeface="+mn-cs"/>
              </a:rPr>
              <a:t>MMX</a:t>
            </a:r>
          </a:p>
          <a:p>
            <a:pPr lvl="0"/>
            <a:r>
              <a:rPr lang="de-DE" sz="1200" kern="1200" dirty="0">
                <a:solidFill>
                  <a:schemeClr val="tx1"/>
                </a:solidFill>
                <a:effectLst/>
                <a:latin typeface="Nunito Light"/>
                <a:ea typeface="+mn-ea"/>
                <a:cs typeface="+mn-cs"/>
              </a:rPr>
              <a:t>Attribution</a:t>
            </a:r>
          </a:p>
          <a:p>
            <a:pPr lvl="0"/>
            <a:r>
              <a:rPr lang="de-DE" sz="1200" kern="1200" dirty="0">
                <a:solidFill>
                  <a:schemeClr val="tx1"/>
                </a:solidFill>
                <a:effectLst/>
                <a:latin typeface="Nunito Light"/>
                <a:ea typeface="+mn-ea"/>
                <a:cs typeface="+mn-cs"/>
              </a:rPr>
              <a:t>Fusion</a:t>
            </a:r>
          </a:p>
          <a:p>
            <a:pPr lvl="0"/>
            <a:r>
              <a:rPr lang="de-DE" sz="1200" kern="1200" dirty="0">
                <a:solidFill>
                  <a:schemeClr val="tx1"/>
                </a:solidFill>
                <a:effectLst/>
                <a:latin typeface="Nunito Light"/>
                <a:ea typeface="+mn-ea"/>
                <a:cs typeface="+mn-cs"/>
              </a:rPr>
              <a:t>Brand </a:t>
            </a:r>
            <a:r>
              <a:rPr lang="de-DE" sz="1200" kern="1200" dirty="0" err="1">
                <a:solidFill>
                  <a:schemeClr val="tx1"/>
                </a:solidFill>
                <a:effectLst/>
                <a:latin typeface="Nunito Light"/>
                <a:ea typeface="+mn-ea"/>
                <a:cs typeface="+mn-cs"/>
              </a:rPr>
              <a:t>Xact</a:t>
            </a:r>
            <a:r>
              <a:rPr lang="de-DE" sz="1200" kern="1200" dirty="0">
                <a:solidFill>
                  <a:schemeClr val="tx1"/>
                </a:solidFill>
                <a:effectLst/>
                <a:latin typeface="Nunito Light"/>
                <a:ea typeface="+mn-ea"/>
                <a:cs typeface="+mn-cs"/>
              </a:rPr>
              <a:t> ( </a:t>
            </a:r>
            <a:r>
              <a:rPr lang="de-DE" sz="1200" kern="1200" dirty="0" err="1">
                <a:solidFill>
                  <a:schemeClr val="tx1"/>
                </a:solidFill>
                <a:effectLst/>
                <a:latin typeface="Nunito Light"/>
                <a:ea typeface="+mn-ea"/>
                <a:cs typeface="+mn-cs"/>
              </a:rPr>
              <a:t>Cookiebased</a:t>
            </a:r>
            <a:r>
              <a:rPr lang="de-DE" sz="1200" kern="1200" dirty="0">
                <a:solidFill>
                  <a:schemeClr val="tx1"/>
                </a:solidFill>
                <a:effectLst/>
                <a:latin typeface="Nunito Light"/>
                <a:ea typeface="+mn-ea"/>
                <a:cs typeface="+mn-cs"/>
              </a:rPr>
              <a:t> WWM)</a:t>
            </a:r>
          </a:p>
          <a:p>
            <a:pPr lvl="0"/>
            <a:r>
              <a:rPr lang="de-DE" sz="1200" kern="1200" dirty="0">
                <a:solidFill>
                  <a:schemeClr val="tx1"/>
                </a:solidFill>
                <a:effectLst/>
                <a:latin typeface="Nunito Light"/>
                <a:ea typeface="+mn-ea"/>
                <a:cs typeface="+mn-cs"/>
              </a:rPr>
              <a:t>Impact ( Aktivierungspotential (Online) - Kreation)</a:t>
            </a:r>
            <a:endParaRPr lang="en-US" baseline="0" dirty="0"/>
          </a:p>
          <a:p>
            <a:pPr marL="171450" indent="-171450">
              <a:buFontTx/>
              <a:buChar char="-"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0647EC-820E-2D45-9EFE-1E43C49EFB6C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5542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8687" y="4880113"/>
            <a:ext cx="690769" cy="190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0419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AE970-DDC2-6F4D-9120-4D6050D2A570}" type="datetime1">
              <a:rPr lang="de-DE" smtClean="0"/>
              <a:t>09.03.17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3FAB4-FFFE-1F42-8AA4-A1DAE404C6B5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764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4CED0-87A9-6244-AAC8-C139ACC6C3F0}" type="datetime1">
              <a:rPr lang="de-DE" smtClean="0"/>
              <a:t>09.03.17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3FAB4-FFFE-1F42-8AA4-A1DAE404C6B5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226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2989193" y="4838542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de-DE" dirty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8687" y="4880113"/>
            <a:ext cx="690769" cy="190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7781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09029-138A-5C40-B7DF-066949F00BE8}" type="datetime1">
              <a:rPr lang="de-DE" smtClean="0"/>
              <a:t>09.03.17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3FAB4-FFFE-1F42-8AA4-A1DAE404C6B5}" type="slidenum">
              <a:rPr lang="en-US" smtClean="0"/>
              <a:pPr/>
              <a:t>‹Nr.›</a:t>
            </a:fld>
            <a:endParaRPr lang="en-US"/>
          </a:p>
        </p:txBody>
      </p:sp>
      <p:pic>
        <p:nvPicPr>
          <p:cNvPr id="7" name="Bild 6" descr="exactag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77249" y="4912359"/>
            <a:ext cx="523875" cy="148590"/>
          </a:xfrm>
          <a:prstGeom prst="rect">
            <a:avLst/>
          </a:prstGeom>
        </p:spPr>
      </p:pic>
      <p:sp>
        <p:nvSpPr>
          <p:cNvPr id="8" name="Foliennummernplatzhalter 1"/>
          <p:cNvSpPr txBox="1">
            <a:spLocks/>
          </p:cNvSpPr>
          <p:nvPr userDrawn="1"/>
        </p:nvSpPr>
        <p:spPr>
          <a:xfrm>
            <a:off x="8134353" y="4836099"/>
            <a:ext cx="39052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3B3FAB4-FFFE-1F42-8AA4-A1DAE404C6B5}" type="slidenum">
              <a:rPr lang="en-US" sz="800" smtClean="0">
                <a:latin typeface="Nunito Light"/>
                <a:cs typeface="Nunito Light"/>
              </a:rPr>
              <a:pPr/>
              <a:t>‹Nr.›</a:t>
            </a:fld>
            <a:r>
              <a:rPr lang="en-US" sz="800">
                <a:latin typeface="Nunito Light"/>
                <a:cs typeface="Nunito Light"/>
              </a:rPr>
              <a:t> |</a:t>
            </a:r>
          </a:p>
        </p:txBody>
      </p:sp>
    </p:spTree>
    <p:extLst>
      <p:ext uri="{BB962C8B-B14F-4D97-AF65-F5344CB8AC3E}">
        <p14:creationId xmlns:p14="http://schemas.microsoft.com/office/powerpoint/2010/main" val="2675749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3BA96-2526-F744-B49F-D4847A8C0D81}" type="datetime1">
              <a:rPr lang="de-DE" smtClean="0"/>
              <a:t>09.03.17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3FAB4-FFFE-1F42-8AA4-A1DAE404C6B5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631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02E4D-3004-8543-9B93-3F357CDD61B7}" type="datetime1">
              <a:rPr lang="de-DE" smtClean="0"/>
              <a:t>09.03.17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3FAB4-FFFE-1F42-8AA4-A1DAE404C6B5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366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9D810-7319-F644-935D-0D8E5A35A8E3}" type="datetime1">
              <a:rPr lang="de-DE" smtClean="0"/>
              <a:t>09.03.17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3FAB4-FFFE-1F42-8AA4-A1DAE404C6B5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281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0D895-3058-344E-B9E8-E53280FFA1A6}" type="datetime1">
              <a:rPr lang="de-DE" smtClean="0"/>
              <a:t>09.03.17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3FAB4-FFFE-1F42-8AA4-A1DAE404C6B5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505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B58BA-7122-4245-A217-35D650172F17}" type="datetime1">
              <a:rPr lang="de-DE" smtClean="0"/>
              <a:t>09.03.17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3FAB4-FFFE-1F42-8AA4-A1DAE404C6B5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299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C0B02-0B4D-C746-94AD-0F659B4204C2}" type="datetime1">
              <a:rPr lang="de-DE" smtClean="0"/>
              <a:t>09.03.17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3FAB4-FFFE-1F42-8AA4-A1DAE404C6B5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764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0C607-285A-434E-BEA8-C681942FB084}" type="datetime1">
              <a:rPr lang="de-DE" smtClean="0"/>
              <a:t>09.03.17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3FAB4-FFFE-1F42-8AA4-A1DAE404C6B5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688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Nunito Light"/>
              </a:defRPr>
            </a:lvl1pPr>
          </a:lstStyle>
          <a:p>
            <a:fld id="{BE3DC636-7D5C-694F-809E-400368348EA7}" type="datetime1">
              <a:rPr lang="de-DE" smtClean="0"/>
              <a:t>09.03.17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Nunito Ligh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Nunito Light"/>
              </a:defRPr>
            </a:lvl1pPr>
          </a:lstStyle>
          <a:p>
            <a:fld id="{C3B3FAB4-FFFE-1F42-8AA4-A1DAE404C6B5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440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mv="urn:schemas-microsoft-com:mac:vml" xmlns="">
      <p:transition spd="med">
        <p:fade/>
      </p:transition>
    </mc:Fallback>
  </mc:AlternateConten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Nunito Ligh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Nunito Ligh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Nunito Ligh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Nunito Ligh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Nunito Ligh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Nunito Ligh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 idx="4294967295"/>
          </p:nvPr>
        </p:nvSpPr>
        <p:spPr>
          <a:xfrm>
            <a:off x="278606" y="278606"/>
            <a:ext cx="8586788" cy="324000"/>
          </a:xfrm>
        </p:spPr>
        <p:txBody>
          <a:bodyPr>
            <a:normAutofit fontScale="90000"/>
          </a:bodyPr>
          <a:lstStyle/>
          <a:p>
            <a:endParaRPr lang="de-DE">
              <a:latin typeface="Foco" charset="0"/>
              <a:ea typeface="Foco" charset="0"/>
              <a:cs typeface="Foco" charset="0"/>
            </a:endParaRPr>
          </a:p>
        </p:txBody>
      </p:sp>
      <p:sp>
        <p:nvSpPr>
          <p:cNvPr id="63" name="Rechteck 62"/>
          <p:cNvSpPr/>
          <p:nvPr/>
        </p:nvSpPr>
        <p:spPr>
          <a:xfrm>
            <a:off x="0" y="-18490"/>
            <a:ext cx="9144000" cy="720394"/>
          </a:xfrm>
          <a:prstGeom prst="rect">
            <a:avLst/>
          </a:prstGeom>
          <a:solidFill>
            <a:srgbClr val="FF704C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350" dirty="0">
              <a:solidFill>
                <a:srgbClr val="1C64A0"/>
              </a:solidFill>
              <a:latin typeface="Foco" charset="0"/>
              <a:ea typeface="Foco" charset="0"/>
              <a:cs typeface="Foco" charset="0"/>
            </a:endParaRPr>
          </a:p>
        </p:txBody>
      </p:sp>
      <p:sp>
        <p:nvSpPr>
          <p:cNvPr id="64" name="Textplatzhalter 4"/>
          <p:cNvSpPr txBox="1">
            <a:spLocks/>
          </p:cNvSpPr>
          <p:nvPr/>
        </p:nvSpPr>
        <p:spPr>
          <a:xfrm>
            <a:off x="267175" y="445653"/>
            <a:ext cx="8586788" cy="189000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Tx/>
              <a:buNone/>
              <a:defRPr sz="1800" kern="1200" cap="none" baseline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Tx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Tx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Tx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Tx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e-DE" sz="1350" dirty="0">
              <a:solidFill>
                <a:schemeClr val="bg1"/>
              </a:solidFill>
              <a:latin typeface="Foco" charset="0"/>
              <a:ea typeface="Foco" charset="0"/>
              <a:cs typeface="Foco" charset="0"/>
            </a:endParaRPr>
          </a:p>
        </p:txBody>
      </p:sp>
      <p:sp>
        <p:nvSpPr>
          <p:cNvPr id="65" name="Titel 1"/>
          <p:cNvSpPr txBox="1">
            <a:spLocks/>
          </p:cNvSpPr>
          <p:nvPr/>
        </p:nvSpPr>
        <p:spPr>
          <a:xfrm>
            <a:off x="255744" y="131244"/>
            <a:ext cx="8586788" cy="324000"/>
          </a:xfrm>
          <a:prstGeom prst="rect">
            <a:avLst/>
          </a:prstGeom>
        </p:spPr>
        <p:txBody>
          <a:bodyPr lIns="0" tIns="0" rIns="0" bIns="0" anchor="t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de-DE" sz="2400" b="0" dirty="0" smtClean="0">
                <a:solidFill>
                  <a:schemeClr val="bg1"/>
                </a:solidFill>
                <a:latin typeface="Foco" charset="0"/>
                <a:ea typeface="Foco" charset="0"/>
                <a:cs typeface="Foco" charset="0"/>
              </a:rPr>
              <a:t>Die Customer Journey  - Daten-erfassung und Nutzung</a:t>
            </a:r>
            <a:endParaRPr lang="de-DE" sz="2400" b="0" dirty="0">
              <a:solidFill>
                <a:schemeClr val="bg1"/>
              </a:solidFill>
              <a:latin typeface="Foco" charset="0"/>
              <a:ea typeface="Foco" charset="0"/>
              <a:cs typeface="Foco" charset="0"/>
            </a:endParaRPr>
          </a:p>
        </p:txBody>
      </p:sp>
      <p:sp>
        <p:nvSpPr>
          <p:cNvPr id="2" name="Textfeld 1"/>
          <p:cNvSpPr txBox="1"/>
          <p:nvPr/>
        </p:nvSpPr>
        <p:spPr>
          <a:xfrm>
            <a:off x="661713" y="1885950"/>
            <a:ext cx="7797712" cy="1231940"/>
          </a:xfrm>
          <a:prstGeom prst="rect">
            <a:avLst/>
          </a:prstGeom>
          <a:effectLst/>
        </p:spPr>
        <p:txBody>
          <a:bodyPr vert="horz" wrap="none" lIns="91440" tIns="45720" rIns="91440" bIns="45720" rtlCol="0" anchor="t">
            <a:spAutoFit/>
          </a:bodyPr>
          <a:lstStyle/>
          <a:p>
            <a:pPr algn="ctr">
              <a:lnSpc>
                <a:spcPct val="120000"/>
              </a:lnSpc>
            </a:pPr>
            <a:r>
              <a:rPr lang="de-DE" sz="3200" dirty="0" smtClean="0">
                <a:solidFill>
                  <a:srgbClr val="081445"/>
                </a:solidFill>
                <a:latin typeface="Foco" charset="0"/>
                <a:ea typeface="Foco" charset="0"/>
                <a:cs typeface="Foco" charset="0"/>
              </a:rPr>
              <a:t>Mario </a:t>
            </a:r>
            <a:r>
              <a:rPr lang="de-DE" sz="3200" dirty="0" err="1" smtClean="0">
                <a:solidFill>
                  <a:srgbClr val="081445"/>
                </a:solidFill>
                <a:latin typeface="Foco" charset="0"/>
                <a:ea typeface="Foco" charset="0"/>
                <a:cs typeface="Foco" charset="0"/>
              </a:rPr>
              <a:t>Szirniks</a:t>
            </a:r>
            <a:endParaRPr lang="de-DE" sz="3200" dirty="0" smtClean="0">
              <a:solidFill>
                <a:srgbClr val="081445"/>
              </a:solidFill>
              <a:latin typeface="Foco" charset="0"/>
              <a:ea typeface="Foco" charset="0"/>
              <a:cs typeface="Foco" charset="0"/>
            </a:endParaRPr>
          </a:p>
          <a:p>
            <a:pPr algn="ctr">
              <a:lnSpc>
                <a:spcPct val="120000"/>
              </a:lnSpc>
            </a:pPr>
            <a:r>
              <a:rPr lang="de-DE" sz="3200" dirty="0" smtClean="0">
                <a:solidFill>
                  <a:srgbClr val="081445"/>
                </a:solidFill>
                <a:latin typeface="Foco" charset="0"/>
                <a:ea typeface="Foco" charset="0"/>
                <a:cs typeface="Foco" charset="0"/>
              </a:rPr>
              <a:t>Gründer und Geschäftsführer </a:t>
            </a:r>
            <a:r>
              <a:rPr lang="de-DE" sz="3200" dirty="0" err="1" smtClean="0">
                <a:solidFill>
                  <a:srgbClr val="081445"/>
                </a:solidFill>
                <a:latin typeface="Foco" charset="0"/>
                <a:ea typeface="Foco" charset="0"/>
                <a:cs typeface="Foco" charset="0"/>
              </a:rPr>
              <a:t>Exactag</a:t>
            </a:r>
            <a:r>
              <a:rPr lang="de-DE" sz="3200" dirty="0" smtClean="0">
                <a:solidFill>
                  <a:srgbClr val="081445"/>
                </a:solidFill>
                <a:latin typeface="Foco" charset="0"/>
                <a:ea typeface="Foco" charset="0"/>
                <a:cs typeface="Foco" charset="0"/>
              </a:rPr>
              <a:t> GmbH</a:t>
            </a:r>
          </a:p>
        </p:txBody>
      </p:sp>
    </p:spTree>
    <p:extLst>
      <p:ext uri="{BB962C8B-B14F-4D97-AF65-F5344CB8AC3E}">
        <p14:creationId xmlns:p14="http://schemas.microsoft.com/office/powerpoint/2010/main" val="1540504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Rechteck 84"/>
          <p:cNvSpPr/>
          <p:nvPr/>
        </p:nvSpPr>
        <p:spPr>
          <a:xfrm>
            <a:off x="-11431" y="1558"/>
            <a:ext cx="9144000" cy="720394"/>
          </a:xfrm>
          <a:prstGeom prst="rect">
            <a:avLst/>
          </a:prstGeom>
          <a:solidFill>
            <a:srgbClr val="FF704C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350">
              <a:solidFill>
                <a:srgbClr val="1C64A0"/>
              </a:solidFill>
              <a:latin typeface="Foco" charset="0"/>
              <a:ea typeface="Foco" charset="0"/>
              <a:cs typeface="Foco" charset="0"/>
            </a:endParaRPr>
          </a:p>
        </p:txBody>
      </p:sp>
      <p:sp>
        <p:nvSpPr>
          <p:cNvPr id="86" name="Textplatzhalter 4"/>
          <p:cNvSpPr txBox="1">
            <a:spLocks/>
          </p:cNvSpPr>
          <p:nvPr/>
        </p:nvSpPr>
        <p:spPr>
          <a:xfrm>
            <a:off x="267175" y="445653"/>
            <a:ext cx="8586788" cy="189000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Tx/>
              <a:buNone/>
              <a:defRPr sz="1800" kern="1200" cap="none" baseline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Tx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Tx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Tx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Tx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e-DE" sz="1350" dirty="0">
              <a:solidFill>
                <a:schemeClr val="bg1"/>
              </a:solidFill>
              <a:latin typeface="Foco" charset="0"/>
              <a:ea typeface="Foco" charset="0"/>
              <a:cs typeface="Foco" charset="0"/>
            </a:endParaRPr>
          </a:p>
        </p:txBody>
      </p:sp>
      <p:sp>
        <p:nvSpPr>
          <p:cNvPr id="101" name="Titel 1"/>
          <p:cNvSpPr txBox="1">
            <a:spLocks/>
          </p:cNvSpPr>
          <p:nvPr/>
        </p:nvSpPr>
        <p:spPr>
          <a:xfrm>
            <a:off x="255744" y="111038"/>
            <a:ext cx="8586788" cy="324000"/>
          </a:xfrm>
          <a:prstGeom prst="rect">
            <a:avLst/>
          </a:prstGeom>
        </p:spPr>
        <p:txBody>
          <a:bodyPr lIns="0" tIns="0" rIns="0" bIns="0" anchor="t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400" b="0" dirty="0" smtClean="0">
                <a:solidFill>
                  <a:schemeClr val="bg1"/>
                </a:solidFill>
                <a:latin typeface="Foco" charset="0"/>
                <a:ea typeface="Foco" charset="0"/>
                <a:cs typeface="Foco" charset="0"/>
              </a:rPr>
              <a:t>Verknüpfung von OFFLINE und Online in der </a:t>
            </a:r>
            <a:r>
              <a:rPr lang="de-DE" sz="2400" b="0" dirty="0" smtClean="0">
                <a:solidFill>
                  <a:schemeClr val="bg1"/>
                </a:solidFill>
                <a:latin typeface="Foco" charset="0"/>
                <a:ea typeface="Foco" charset="0"/>
                <a:cs typeface="Foco" charset="0"/>
              </a:rPr>
              <a:t>CJ</a:t>
            </a:r>
            <a:endParaRPr lang="de-DE" sz="2400" b="0" dirty="0">
              <a:solidFill>
                <a:schemeClr val="bg1"/>
              </a:solidFill>
              <a:latin typeface="Foco" charset="0"/>
              <a:ea typeface="Foco" charset="0"/>
              <a:cs typeface="Foco" charset="0"/>
            </a:endParaRPr>
          </a:p>
        </p:txBody>
      </p:sp>
      <p:sp>
        <p:nvSpPr>
          <p:cNvPr id="102" name="Textplatzhalter 4"/>
          <p:cNvSpPr txBox="1">
            <a:spLocks/>
          </p:cNvSpPr>
          <p:nvPr/>
        </p:nvSpPr>
        <p:spPr>
          <a:xfrm>
            <a:off x="255744" y="483995"/>
            <a:ext cx="8586788" cy="189000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Tx/>
              <a:buNone/>
              <a:defRPr sz="1800" kern="1200" cap="none" baseline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Tx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Tx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Tx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Tx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e-DE" sz="1350" dirty="0">
              <a:solidFill>
                <a:schemeClr val="bg1"/>
              </a:solidFill>
              <a:latin typeface="Foco" charset="0"/>
              <a:ea typeface="Foco" charset="0"/>
              <a:cs typeface="Foco" charset="0"/>
            </a:endParaRPr>
          </a:p>
        </p:txBody>
      </p:sp>
      <p:sp>
        <p:nvSpPr>
          <p:cNvPr id="209" name="Pięciokąt 19"/>
          <p:cNvSpPr/>
          <p:nvPr/>
        </p:nvSpPr>
        <p:spPr>
          <a:xfrm>
            <a:off x="353441" y="1383487"/>
            <a:ext cx="7731919" cy="556200"/>
          </a:xfrm>
          <a:prstGeom prst="homePlate">
            <a:avLst>
              <a:gd name="adj" fmla="val 22860"/>
            </a:avLst>
          </a:prstGeom>
          <a:solidFill>
            <a:srgbClr val="C8C8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9000" rIns="0" rtlCol="0" anchor="ctr"/>
          <a:lstStyle/>
          <a:p>
            <a:pPr>
              <a:lnSpc>
                <a:spcPct val="90000"/>
              </a:lnSpc>
            </a:pPr>
            <a:endParaRPr lang="de-DE" sz="825" dirty="0">
              <a:solidFill>
                <a:srgbClr val="141B28"/>
              </a:solidFill>
              <a:latin typeface="Foco" charset="0"/>
              <a:ea typeface="Foco" charset="0"/>
              <a:cs typeface="Foco" charset="0"/>
            </a:endParaRPr>
          </a:p>
        </p:txBody>
      </p:sp>
      <p:sp>
        <p:nvSpPr>
          <p:cNvPr id="211" name="Ellipse 8"/>
          <p:cNvSpPr/>
          <p:nvPr/>
        </p:nvSpPr>
        <p:spPr>
          <a:xfrm>
            <a:off x="8329532" y="1435261"/>
            <a:ext cx="513000" cy="513000"/>
          </a:xfrm>
          <a:prstGeom prst="ellipse">
            <a:avLst/>
          </a:prstGeom>
          <a:solidFill>
            <a:srgbClr val="FF70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350">
              <a:latin typeface="Nunito" charset="0"/>
              <a:ea typeface="Nunito" charset="0"/>
              <a:cs typeface="Nunito" charset="0"/>
            </a:endParaRPr>
          </a:p>
        </p:txBody>
      </p:sp>
      <p:sp>
        <p:nvSpPr>
          <p:cNvPr id="212" name="Freihandform 211"/>
          <p:cNvSpPr>
            <a:spLocks noChangeAspect="1"/>
          </p:cNvSpPr>
          <p:nvPr/>
        </p:nvSpPr>
        <p:spPr>
          <a:xfrm>
            <a:off x="8436649" y="1572061"/>
            <a:ext cx="298767" cy="239400"/>
          </a:xfrm>
          <a:custGeom>
            <a:avLst/>
            <a:gdLst>
              <a:gd name="connsiteX0" fmla="*/ 1226819 w 1728192"/>
              <a:gd name="connsiteY0" fmla="*/ 980931 h 1384788"/>
              <a:gd name="connsiteX1" fmla="*/ 1226819 w 1728192"/>
              <a:gd name="connsiteY1" fmla="*/ 1312780 h 1384788"/>
              <a:gd name="connsiteX2" fmla="*/ 1477893 w 1728192"/>
              <a:gd name="connsiteY2" fmla="*/ 1312780 h 1384788"/>
              <a:gd name="connsiteX3" fmla="*/ 1530453 w 1728192"/>
              <a:gd name="connsiteY3" fmla="*/ 980931 h 1384788"/>
              <a:gd name="connsiteX4" fmla="*/ 882913 w 1728192"/>
              <a:gd name="connsiteY4" fmla="*/ 980931 h 1384788"/>
              <a:gd name="connsiteX5" fmla="*/ 882913 w 1728192"/>
              <a:gd name="connsiteY5" fmla="*/ 1312780 h 1384788"/>
              <a:gd name="connsiteX6" fmla="*/ 1190819 w 1728192"/>
              <a:gd name="connsiteY6" fmla="*/ 1312780 h 1384788"/>
              <a:gd name="connsiteX7" fmla="*/ 1190819 w 1728192"/>
              <a:gd name="connsiteY7" fmla="*/ 980931 h 1384788"/>
              <a:gd name="connsiteX8" fmla="*/ 539007 w 1728192"/>
              <a:gd name="connsiteY8" fmla="*/ 980931 h 1384788"/>
              <a:gd name="connsiteX9" fmla="*/ 539007 w 1728192"/>
              <a:gd name="connsiteY9" fmla="*/ 1312780 h 1384788"/>
              <a:gd name="connsiteX10" fmla="*/ 846913 w 1728192"/>
              <a:gd name="connsiteY10" fmla="*/ 1312780 h 1384788"/>
              <a:gd name="connsiteX11" fmla="*/ 846913 w 1728192"/>
              <a:gd name="connsiteY11" fmla="*/ 980931 h 1384788"/>
              <a:gd name="connsiteX12" fmla="*/ 199661 w 1728192"/>
              <a:gd name="connsiteY12" fmla="*/ 980931 h 1384788"/>
              <a:gd name="connsiteX13" fmla="*/ 252220 w 1728192"/>
              <a:gd name="connsiteY13" fmla="*/ 1312780 h 1384788"/>
              <a:gd name="connsiteX14" fmla="*/ 503007 w 1728192"/>
              <a:gd name="connsiteY14" fmla="*/ 1312780 h 1384788"/>
              <a:gd name="connsiteX15" fmla="*/ 503007 w 1728192"/>
              <a:gd name="connsiteY15" fmla="*/ 980931 h 1384788"/>
              <a:gd name="connsiteX16" fmla="*/ 1226819 w 1728192"/>
              <a:gd name="connsiteY16" fmla="*/ 592700 h 1384788"/>
              <a:gd name="connsiteX17" fmla="*/ 1226819 w 1728192"/>
              <a:gd name="connsiteY17" fmla="*/ 944931 h 1384788"/>
              <a:gd name="connsiteX18" fmla="*/ 1536155 w 1728192"/>
              <a:gd name="connsiteY18" fmla="*/ 944931 h 1384788"/>
              <a:gd name="connsiteX19" fmla="*/ 1591943 w 1728192"/>
              <a:gd name="connsiteY19" fmla="*/ 592700 h 1384788"/>
              <a:gd name="connsiteX20" fmla="*/ 882913 w 1728192"/>
              <a:gd name="connsiteY20" fmla="*/ 592700 h 1384788"/>
              <a:gd name="connsiteX21" fmla="*/ 882913 w 1728192"/>
              <a:gd name="connsiteY21" fmla="*/ 944931 h 1384788"/>
              <a:gd name="connsiteX22" fmla="*/ 1190819 w 1728192"/>
              <a:gd name="connsiteY22" fmla="*/ 944931 h 1384788"/>
              <a:gd name="connsiteX23" fmla="*/ 1190819 w 1728192"/>
              <a:gd name="connsiteY23" fmla="*/ 592700 h 1384788"/>
              <a:gd name="connsiteX24" fmla="*/ 539007 w 1728192"/>
              <a:gd name="connsiteY24" fmla="*/ 592700 h 1384788"/>
              <a:gd name="connsiteX25" fmla="*/ 539007 w 1728192"/>
              <a:gd name="connsiteY25" fmla="*/ 944931 h 1384788"/>
              <a:gd name="connsiteX26" fmla="*/ 846913 w 1728192"/>
              <a:gd name="connsiteY26" fmla="*/ 944931 h 1384788"/>
              <a:gd name="connsiteX27" fmla="*/ 846913 w 1728192"/>
              <a:gd name="connsiteY27" fmla="*/ 592700 h 1384788"/>
              <a:gd name="connsiteX28" fmla="*/ 138171 w 1728192"/>
              <a:gd name="connsiteY28" fmla="*/ 592700 h 1384788"/>
              <a:gd name="connsiteX29" fmla="*/ 193959 w 1728192"/>
              <a:gd name="connsiteY29" fmla="*/ 944931 h 1384788"/>
              <a:gd name="connsiteX30" fmla="*/ 503007 w 1728192"/>
              <a:gd name="connsiteY30" fmla="*/ 944931 h 1384788"/>
              <a:gd name="connsiteX31" fmla="*/ 503007 w 1728192"/>
              <a:gd name="connsiteY31" fmla="*/ 592700 h 1384788"/>
              <a:gd name="connsiteX32" fmla="*/ 678032 w 1728192"/>
              <a:gd name="connsiteY32" fmla="*/ 1719 h 1384788"/>
              <a:gd name="connsiteX33" fmla="*/ 707157 w 1728192"/>
              <a:gd name="connsiteY33" fmla="*/ 22879 h 1384788"/>
              <a:gd name="connsiteX34" fmla="*/ 709148 w 1728192"/>
              <a:gd name="connsiteY34" fmla="*/ 35450 h 1384788"/>
              <a:gd name="connsiteX35" fmla="*/ 356599 w 1728192"/>
              <a:gd name="connsiteY35" fmla="*/ 520692 h 1384788"/>
              <a:gd name="connsiteX36" fmla="*/ 1376555 w 1728192"/>
              <a:gd name="connsiteY36" fmla="*/ 520692 h 1384788"/>
              <a:gd name="connsiteX37" fmla="*/ 1024006 w 1728192"/>
              <a:gd name="connsiteY37" fmla="*/ 35450 h 1384788"/>
              <a:gd name="connsiteX38" fmla="*/ 1025997 w 1728192"/>
              <a:gd name="connsiteY38" fmla="*/ 22879 h 1384788"/>
              <a:gd name="connsiteX39" fmla="*/ 1055122 w 1728192"/>
              <a:gd name="connsiteY39" fmla="*/ 1719 h 1384788"/>
              <a:gd name="connsiteX40" fmla="*/ 1067693 w 1728192"/>
              <a:gd name="connsiteY40" fmla="*/ 3710 h 1384788"/>
              <a:gd name="connsiteX41" fmla="*/ 1443303 w 1728192"/>
              <a:gd name="connsiteY41" fmla="*/ 520692 h 1384788"/>
              <a:gd name="connsiteX42" fmla="*/ 1716190 w 1728192"/>
              <a:gd name="connsiteY42" fmla="*/ 520692 h 1384788"/>
              <a:gd name="connsiteX43" fmla="*/ 1728192 w 1728192"/>
              <a:gd name="connsiteY43" fmla="*/ 532694 h 1384788"/>
              <a:gd name="connsiteX44" fmla="*/ 1728192 w 1728192"/>
              <a:gd name="connsiteY44" fmla="*/ 580698 h 1384788"/>
              <a:gd name="connsiteX45" fmla="*/ 1716190 w 1728192"/>
              <a:gd name="connsiteY45" fmla="*/ 592700 h 1384788"/>
              <a:gd name="connsiteX46" fmla="*/ 1664849 w 1728192"/>
              <a:gd name="connsiteY46" fmla="*/ 592700 h 1384788"/>
              <a:gd name="connsiteX47" fmla="*/ 1548096 w 1728192"/>
              <a:gd name="connsiteY47" fmla="*/ 1329843 h 1384788"/>
              <a:gd name="connsiteX48" fmla="*/ 1548096 w 1728192"/>
              <a:gd name="connsiteY48" fmla="*/ 1372786 h 1384788"/>
              <a:gd name="connsiteX49" fmla="*/ 1536094 w 1728192"/>
              <a:gd name="connsiteY49" fmla="*/ 1384788 h 1384788"/>
              <a:gd name="connsiteX50" fmla="*/ 192098 w 1728192"/>
              <a:gd name="connsiteY50" fmla="*/ 1384788 h 1384788"/>
              <a:gd name="connsiteX51" fmla="*/ 180096 w 1728192"/>
              <a:gd name="connsiteY51" fmla="*/ 1372786 h 1384788"/>
              <a:gd name="connsiteX52" fmla="*/ 180096 w 1728192"/>
              <a:gd name="connsiteY52" fmla="*/ 1324782 h 1384788"/>
              <a:gd name="connsiteX53" fmla="*/ 180906 w 1728192"/>
              <a:gd name="connsiteY53" fmla="*/ 1322827 h 1384788"/>
              <a:gd name="connsiteX54" fmla="*/ 65265 w 1728192"/>
              <a:gd name="connsiteY54" fmla="*/ 592700 h 1384788"/>
              <a:gd name="connsiteX55" fmla="*/ 12002 w 1728192"/>
              <a:gd name="connsiteY55" fmla="*/ 592700 h 1384788"/>
              <a:gd name="connsiteX56" fmla="*/ 0 w 1728192"/>
              <a:gd name="connsiteY56" fmla="*/ 580698 h 1384788"/>
              <a:gd name="connsiteX57" fmla="*/ 0 w 1728192"/>
              <a:gd name="connsiteY57" fmla="*/ 532694 h 1384788"/>
              <a:gd name="connsiteX58" fmla="*/ 12002 w 1728192"/>
              <a:gd name="connsiteY58" fmla="*/ 520692 h 1384788"/>
              <a:gd name="connsiteX59" fmla="*/ 289852 w 1728192"/>
              <a:gd name="connsiteY59" fmla="*/ 520692 h 1384788"/>
              <a:gd name="connsiteX60" fmla="*/ 665461 w 1728192"/>
              <a:gd name="connsiteY60" fmla="*/ 3710 h 1384788"/>
              <a:gd name="connsiteX61" fmla="*/ 678032 w 1728192"/>
              <a:gd name="connsiteY61" fmla="*/ 1719 h 13847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</a:cxnLst>
            <a:rect l="l" t="t" r="r" b="b"/>
            <a:pathLst>
              <a:path w="1728192" h="1384788">
                <a:moveTo>
                  <a:pt x="1226819" y="980931"/>
                </a:moveTo>
                <a:lnTo>
                  <a:pt x="1226819" y="1312780"/>
                </a:lnTo>
                <a:lnTo>
                  <a:pt x="1477893" y="1312780"/>
                </a:lnTo>
                <a:lnTo>
                  <a:pt x="1530453" y="980931"/>
                </a:lnTo>
                <a:close/>
                <a:moveTo>
                  <a:pt x="882913" y="980931"/>
                </a:moveTo>
                <a:lnTo>
                  <a:pt x="882913" y="1312780"/>
                </a:lnTo>
                <a:lnTo>
                  <a:pt x="1190819" y="1312780"/>
                </a:lnTo>
                <a:lnTo>
                  <a:pt x="1190819" y="980931"/>
                </a:lnTo>
                <a:close/>
                <a:moveTo>
                  <a:pt x="539007" y="980931"/>
                </a:moveTo>
                <a:lnTo>
                  <a:pt x="539007" y="1312780"/>
                </a:lnTo>
                <a:lnTo>
                  <a:pt x="846913" y="1312780"/>
                </a:lnTo>
                <a:lnTo>
                  <a:pt x="846913" y="980931"/>
                </a:lnTo>
                <a:close/>
                <a:moveTo>
                  <a:pt x="199661" y="980931"/>
                </a:moveTo>
                <a:lnTo>
                  <a:pt x="252220" y="1312780"/>
                </a:lnTo>
                <a:lnTo>
                  <a:pt x="503007" y="1312780"/>
                </a:lnTo>
                <a:lnTo>
                  <a:pt x="503007" y="980931"/>
                </a:lnTo>
                <a:close/>
                <a:moveTo>
                  <a:pt x="1226819" y="592700"/>
                </a:moveTo>
                <a:lnTo>
                  <a:pt x="1226819" y="944931"/>
                </a:lnTo>
                <a:lnTo>
                  <a:pt x="1536155" y="944931"/>
                </a:lnTo>
                <a:lnTo>
                  <a:pt x="1591943" y="592700"/>
                </a:lnTo>
                <a:close/>
                <a:moveTo>
                  <a:pt x="882913" y="592700"/>
                </a:moveTo>
                <a:lnTo>
                  <a:pt x="882913" y="944931"/>
                </a:lnTo>
                <a:lnTo>
                  <a:pt x="1190819" y="944931"/>
                </a:lnTo>
                <a:lnTo>
                  <a:pt x="1190819" y="592700"/>
                </a:lnTo>
                <a:close/>
                <a:moveTo>
                  <a:pt x="539007" y="592700"/>
                </a:moveTo>
                <a:lnTo>
                  <a:pt x="539007" y="944931"/>
                </a:lnTo>
                <a:lnTo>
                  <a:pt x="846913" y="944931"/>
                </a:lnTo>
                <a:lnTo>
                  <a:pt x="846913" y="592700"/>
                </a:lnTo>
                <a:close/>
                <a:moveTo>
                  <a:pt x="138171" y="592700"/>
                </a:moveTo>
                <a:lnTo>
                  <a:pt x="193959" y="944931"/>
                </a:lnTo>
                <a:lnTo>
                  <a:pt x="503007" y="944931"/>
                </a:lnTo>
                <a:lnTo>
                  <a:pt x="503007" y="592700"/>
                </a:lnTo>
                <a:close/>
                <a:moveTo>
                  <a:pt x="678032" y="1719"/>
                </a:moveTo>
                <a:lnTo>
                  <a:pt x="707157" y="22879"/>
                </a:lnTo>
                <a:cubicBezTo>
                  <a:pt x="711179" y="25801"/>
                  <a:pt x="712070" y="31429"/>
                  <a:pt x="709148" y="35450"/>
                </a:cubicBezTo>
                <a:lnTo>
                  <a:pt x="356599" y="520692"/>
                </a:lnTo>
                <a:lnTo>
                  <a:pt x="1376555" y="520692"/>
                </a:lnTo>
                <a:lnTo>
                  <a:pt x="1024006" y="35450"/>
                </a:lnTo>
                <a:cubicBezTo>
                  <a:pt x="1021084" y="31429"/>
                  <a:pt x="1021976" y="25801"/>
                  <a:pt x="1025997" y="22879"/>
                </a:cubicBezTo>
                <a:lnTo>
                  <a:pt x="1055122" y="1719"/>
                </a:lnTo>
                <a:cubicBezTo>
                  <a:pt x="1059144" y="-1203"/>
                  <a:pt x="1064771" y="-312"/>
                  <a:pt x="1067693" y="3710"/>
                </a:cubicBezTo>
                <a:lnTo>
                  <a:pt x="1443303" y="520692"/>
                </a:lnTo>
                <a:lnTo>
                  <a:pt x="1716190" y="520692"/>
                </a:lnTo>
                <a:cubicBezTo>
                  <a:pt x="1722819" y="520692"/>
                  <a:pt x="1728192" y="526065"/>
                  <a:pt x="1728192" y="532694"/>
                </a:cubicBezTo>
                <a:lnTo>
                  <a:pt x="1728192" y="580698"/>
                </a:lnTo>
                <a:cubicBezTo>
                  <a:pt x="1728192" y="587327"/>
                  <a:pt x="1722819" y="592700"/>
                  <a:pt x="1716190" y="592700"/>
                </a:cubicBezTo>
                <a:lnTo>
                  <a:pt x="1664849" y="592700"/>
                </a:lnTo>
                <a:lnTo>
                  <a:pt x="1548096" y="1329843"/>
                </a:lnTo>
                <a:lnTo>
                  <a:pt x="1548096" y="1372786"/>
                </a:lnTo>
                <a:cubicBezTo>
                  <a:pt x="1548096" y="1379415"/>
                  <a:pt x="1542723" y="1384788"/>
                  <a:pt x="1536094" y="1384788"/>
                </a:cubicBezTo>
                <a:lnTo>
                  <a:pt x="192098" y="1384788"/>
                </a:lnTo>
                <a:cubicBezTo>
                  <a:pt x="185469" y="1384788"/>
                  <a:pt x="180096" y="1379415"/>
                  <a:pt x="180096" y="1372786"/>
                </a:cubicBezTo>
                <a:lnTo>
                  <a:pt x="180096" y="1324782"/>
                </a:lnTo>
                <a:lnTo>
                  <a:pt x="180906" y="1322827"/>
                </a:lnTo>
                <a:lnTo>
                  <a:pt x="65265" y="592700"/>
                </a:lnTo>
                <a:lnTo>
                  <a:pt x="12002" y="592700"/>
                </a:lnTo>
                <a:cubicBezTo>
                  <a:pt x="5373" y="592700"/>
                  <a:pt x="0" y="587327"/>
                  <a:pt x="0" y="580698"/>
                </a:cubicBezTo>
                <a:lnTo>
                  <a:pt x="0" y="532694"/>
                </a:lnTo>
                <a:cubicBezTo>
                  <a:pt x="0" y="526065"/>
                  <a:pt x="5373" y="520692"/>
                  <a:pt x="12002" y="520692"/>
                </a:cubicBezTo>
                <a:lnTo>
                  <a:pt x="289852" y="520692"/>
                </a:lnTo>
                <a:lnTo>
                  <a:pt x="665461" y="3710"/>
                </a:lnTo>
                <a:cubicBezTo>
                  <a:pt x="668383" y="-312"/>
                  <a:pt x="674011" y="-1203"/>
                  <a:pt x="678032" y="171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350">
              <a:latin typeface="Nunito" charset="0"/>
              <a:ea typeface="Nunito" charset="0"/>
              <a:cs typeface="Nunito" charset="0"/>
            </a:endParaRPr>
          </a:p>
        </p:txBody>
      </p:sp>
      <p:grpSp>
        <p:nvGrpSpPr>
          <p:cNvPr id="216" name="Gruppieren 14"/>
          <p:cNvGrpSpPr/>
          <p:nvPr/>
        </p:nvGrpSpPr>
        <p:grpSpPr>
          <a:xfrm>
            <a:off x="4868369" y="1556761"/>
            <a:ext cx="270000" cy="270000"/>
            <a:chOff x="6828271" y="2125036"/>
            <a:chExt cx="541764" cy="541764"/>
          </a:xfrm>
        </p:grpSpPr>
        <p:sp>
          <p:nvSpPr>
            <p:cNvPr id="217" name="Ellipse 15"/>
            <p:cNvSpPr/>
            <p:nvPr/>
          </p:nvSpPr>
          <p:spPr>
            <a:xfrm>
              <a:off x="6828271" y="2125036"/>
              <a:ext cx="541764" cy="54176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  <p:sp>
          <p:nvSpPr>
            <p:cNvPr id="218" name="Freihandform 217"/>
            <p:cNvSpPr>
              <a:spLocks noChangeAspect="1"/>
            </p:cNvSpPr>
            <p:nvPr/>
          </p:nvSpPr>
          <p:spPr>
            <a:xfrm>
              <a:off x="6992950" y="2281546"/>
              <a:ext cx="212406" cy="228745"/>
            </a:xfrm>
            <a:custGeom>
              <a:avLst/>
              <a:gdLst>
                <a:gd name="connsiteX0" fmla="*/ 197676 w 468052"/>
                <a:gd name="connsiteY0" fmla="*/ 201592 h 504056"/>
                <a:gd name="connsiteX1" fmla="*/ 377695 w 468052"/>
                <a:gd name="connsiteY1" fmla="*/ 201592 h 504056"/>
                <a:gd name="connsiteX2" fmla="*/ 377695 w 468052"/>
                <a:gd name="connsiteY2" fmla="*/ 417617 h 504056"/>
                <a:gd name="connsiteX3" fmla="*/ 197676 w 468052"/>
                <a:gd name="connsiteY3" fmla="*/ 417617 h 504056"/>
                <a:gd name="connsiteX4" fmla="*/ 90358 w 468052"/>
                <a:gd name="connsiteY4" fmla="*/ 201592 h 504056"/>
                <a:gd name="connsiteX5" fmla="*/ 147958 w 468052"/>
                <a:gd name="connsiteY5" fmla="*/ 201592 h 504056"/>
                <a:gd name="connsiteX6" fmla="*/ 147958 w 468052"/>
                <a:gd name="connsiteY6" fmla="*/ 417617 h 504056"/>
                <a:gd name="connsiteX7" fmla="*/ 90358 w 468052"/>
                <a:gd name="connsiteY7" fmla="*/ 417617 h 504056"/>
                <a:gd name="connsiteX8" fmla="*/ 90358 w 468052"/>
                <a:gd name="connsiteY8" fmla="*/ 86439 h 504056"/>
                <a:gd name="connsiteX9" fmla="*/ 377695 w 468052"/>
                <a:gd name="connsiteY9" fmla="*/ 86439 h 504056"/>
                <a:gd name="connsiteX10" fmla="*/ 377695 w 468052"/>
                <a:gd name="connsiteY10" fmla="*/ 144039 h 504056"/>
                <a:gd name="connsiteX11" fmla="*/ 90358 w 468052"/>
                <a:gd name="connsiteY11" fmla="*/ 144039 h 504056"/>
                <a:gd name="connsiteX12" fmla="*/ 53742 w 468052"/>
                <a:gd name="connsiteY12" fmla="*/ 53742 h 504056"/>
                <a:gd name="connsiteX13" fmla="*/ 53742 w 468052"/>
                <a:gd name="connsiteY13" fmla="*/ 450314 h 504056"/>
                <a:gd name="connsiteX14" fmla="*/ 414310 w 468052"/>
                <a:gd name="connsiteY14" fmla="*/ 450314 h 504056"/>
                <a:gd name="connsiteX15" fmla="*/ 414310 w 468052"/>
                <a:gd name="connsiteY15" fmla="*/ 53742 h 504056"/>
                <a:gd name="connsiteX16" fmla="*/ 0 w 468052"/>
                <a:gd name="connsiteY16" fmla="*/ 0 h 504056"/>
                <a:gd name="connsiteX17" fmla="*/ 468052 w 468052"/>
                <a:gd name="connsiteY17" fmla="*/ 0 h 504056"/>
                <a:gd name="connsiteX18" fmla="*/ 468052 w 468052"/>
                <a:gd name="connsiteY18" fmla="*/ 504056 h 504056"/>
                <a:gd name="connsiteX19" fmla="*/ 0 w 468052"/>
                <a:gd name="connsiteY19" fmla="*/ 504056 h 5040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468052" h="504056">
                  <a:moveTo>
                    <a:pt x="197676" y="201592"/>
                  </a:moveTo>
                  <a:lnTo>
                    <a:pt x="377695" y="201592"/>
                  </a:lnTo>
                  <a:lnTo>
                    <a:pt x="377695" y="417617"/>
                  </a:lnTo>
                  <a:lnTo>
                    <a:pt x="197676" y="417617"/>
                  </a:lnTo>
                  <a:close/>
                  <a:moveTo>
                    <a:pt x="90358" y="201592"/>
                  </a:moveTo>
                  <a:lnTo>
                    <a:pt x="147958" y="201592"/>
                  </a:lnTo>
                  <a:lnTo>
                    <a:pt x="147958" y="417617"/>
                  </a:lnTo>
                  <a:lnTo>
                    <a:pt x="90358" y="417617"/>
                  </a:lnTo>
                  <a:close/>
                  <a:moveTo>
                    <a:pt x="90358" y="86439"/>
                  </a:moveTo>
                  <a:lnTo>
                    <a:pt x="377695" y="86439"/>
                  </a:lnTo>
                  <a:lnTo>
                    <a:pt x="377695" y="144039"/>
                  </a:lnTo>
                  <a:lnTo>
                    <a:pt x="90358" y="144039"/>
                  </a:lnTo>
                  <a:close/>
                  <a:moveTo>
                    <a:pt x="53742" y="53742"/>
                  </a:moveTo>
                  <a:lnTo>
                    <a:pt x="53742" y="450314"/>
                  </a:lnTo>
                  <a:lnTo>
                    <a:pt x="414310" y="450314"/>
                  </a:lnTo>
                  <a:lnTo>
                    <a:pt x="414310" y="53742"/>
                  </a:lnTo>
                  <a:close/>
                  <a:moveTo>
                    <a:pt x="0" y="0"/>
                  </a:moveTo>
                  <a:lnTo>
                    <a:pt x="468052" y="0"/>
                  </a:lnTo>
                  <a:lnTo>
                    <a:pt x="468052" y="504056"/>
                  </a:lnTo>
                  <a:lnTo>
                    <a:pt x="0" y="50405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</p:grpSp>
      <p:grpSp>
        <p:nvGrpSpPr>
          <p:cNvPr id="219" name="Gruppieren 17"/>
          <p:cNvGrpSpPr/>
          <p:nvPr/>
        </p:nvGrpSpPr>
        <p:grpSpPr>
          <a:xfrm>
            <a:off x="5816805" y="1556761"/>
            <a:ext cx="270000" cy="270000"/>
            <a:chOff x="7592830" y="2125036"/>
            <a:chExt cx="541764" cy="541764"/>
          </a:xfrm>
        </p:grpSpPr>
        <p:sp>
          <p:nvSpPr>
            <p:cNvPr id="220" name="Ellipse 18"/>
            <p:cNvSpPr/>
            <p:nvPr/>
          </p:nvSpPr>
          <p:spPr>
            <a:xfrm>
              <a:off x="7592830" y="2125036"/>
              <a:ext cx="541764" cy="54176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  <p:sp>
          <p:nvSpPr>
            <p:cNvPr id="221" name="Freihandform 220"/>
            <p:cNvSpPr>
              <a:spLocks noChangeAspect="1"/>
            </p:cNvSpPr>
            <p:nvPr/>
          </p:nvSpPr>
          <p:spPr>
            <a:xfrm rot="18900000">
              <a:off x="7781702" y="2280976"/>
              <a:ext cx="164021" cy="240784"/>
            </a:xfrm>
            <a:custGeom>
              <a:avLst/>
              <a:gdLst>
                <a:gd name="connsiteX0" fmla="*/ 297626 w 396044"/>
                <a:gd name="connsiteY0" fmla="*/ 98418 h 581396"/>
                <a:gd name="connsiteX1" fmla="*/ 98418 w 396044"/>
                <a:gd name="connsiteY1" fmla="*/ 98418 h 581396"/>
                <a:gd name="connsiteX2" fmla="*/ 98418 w 396044"/>
                <a:gd name="connsiteY2" fmla="*/ 297626 h 581396"/>
                <a:gd name="connsiteX3" fmla="*/ 297626 w 396044"/>
                <a:gd name="connsiteY3" fmla="*/ 297626 h 581396"/>
                <a:gd name="connsiteX4" fmla="*/ 297626 w 396044"/>
                <a:gd name="connsiteY4" fmla="*/ 98418 h 581396"/>
                <a:gd name="connsiteX5" fmla="*/ 338045 w 396044"/>
                <a:gd name="connsiteY5" fmla="*/ 57999 h 581396"/>
                <a:gd name="connsiteX6" fmla="*/ 338045 w 396044"/>
                <a:gd name="connsiteY6" fmla="*/ 338044 h 581396"/>
                <a:gd name="connsiteX7" fmla="*/ 272538 w 396044"/>
                <a:gd name="connsiteY7" fmla="*/ 381544 h 581396"/>
                <a:gd name="connsiteX8" fmla="*/ 238705 w 396044"/>
                <a:gd name="connsiteY8" fmla="*/ 388127 h 581396"/>
                <a:gd name="connsiteX9" fmla="*/ 238705 w 396044"/>
                <a:gd name="connsiteY9" fmla="*/ 566396 h 581396"/>
                <a:gd name="connsiteX10" fmla="*/ 223705 w 396044"/>
                <a:gd name="connsiteY10" fmla="*/ 581396 h 581396"/>
                <a:gd name="connsiteX11" fmla="*/ 163705 w 396044"/>
                <a:gd name="connsiteY11" fmla="*/ 581396 h 581396"/>
                <a:gd name="connsiteX12" fmla="*/ 148705 w 396044"/>
                <a:gd name="connsiteY12" fmla="*/ 566396 h 581396"/>
                <a:gd name="connsiteX13" fmla="*/ 148705 w 396044"/>
                <a:gd name="connsiteY13" fmla="*/ 386448 h 581396"/>
                <a:gd name="connsiteX14" fmla="*/ 123506 w 396044"/>
                <a:gd name="connsiteY14" fmla="*/ 381544 h 581396"/>
                <a:gd name="connsiteX15" fmla="*/ 57999 w 396044"/>
                <a:gd name="connsiteY15" fmla="*/ 338044 h 581396"/>
                <a:gd name="connsiteX16" fmla="*/ 57999 w 396044"/>
                <a:gd name="connsiteY16" fmla="*/ 57999 h 581396"/>
                <a:gd name="connsiteX17" fmla="*/ 338045 w 396044"/>
                <a:gd name="connsiteY17" fmla="*/ 57999 h 5813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96044" h="581396">
                  <a:moveTo>
                    <a:pt x="297626" y="98418"/>
                  </a:moveTo>
                  <a:cubicBezTo>
                    <a:pt x="242616" y="43409"/>
                    <a:pt x="153427" y="43409"/>
                    <a:pt x="98418" y="98418"/>
                  </a:cubicBezTo>
                  <a:cubicBezTo>
                    <a:pt x="43409" y="153427"/>
                    <a:pt x="43409" y="242616"/>
                    <a:pt x="98418" y="297626"/>
                  </a:cubicBezTo>
                  <a:cubicBezTo>
                    <a:pt x="153427" y="352635"/>
                    <a:pt x="242616" y="352635"/>
                    <a:pt x="297626" y="297626"/>
                  </a:cubicBezTo>
                  <a:cubicBezTo>
                    <a:pt x="352635" y="242616"/>
                    <a:pt x="352635" y="153427"/>
                    <a:pt x="297626" y="98418"/>
                  </a:cubicBezTo>
                  <a:close/>
                  <a:moveTo>
                    <a:pt x="338045" y="57999"/>
                  </a:moveTo>
                  <a:cubicBezTo>
                    <a:pt x="415377" y="135332"/>
                    <a:pt x="415377" y="260712"/>
                    <a:pt x="338045" y="338044"/>
                  </a:cubicBezTo>
                  <a:cubicBezTo>
                    <a:pt x="318711" y="357378"/>
                    <a:pt x="296375" y="371878"/>
                    <a:pt x="272538" y="381544"/>
                  </a:cubicBezTo>
                  <a:lnTo>
                    <a:pt x="238705" y="388127"/>
                  </a:lnTo>
                  <a:lnTo>
                    <a:pt x="238705" y="566396"/>
                  </a:lnTo>
                  <a:cubicBezTo>
                    <a:pt x="238705" y="574680"/>
                    <a:pt x="231989" y="581396"/>
                    <a:pt x="223705" y="581396"/>
                  </a:cubicBezTo>
                  <a:lnTo>
                    <a:pt x="163705" y="581396"/>
                  </a:lnTo>
                  <a:cubicBezTo>
                    <a:pt x="155421" y="581396"/>
                    <a:pt x="148705" y="574680"/>
                    <a:pt x="148705" y="566396"/>
                  </a:cubicBezTo>
                  <a:lnTo>
                    <a:pt x="148705" y="386448"/>
                  </a:lnTo>
                  <a:lnTo>
                    <a:pt x="123506" y="381544"/>
                  </a:lnTo>
                  <a:cubicBezTo>
                    <a:pt x="99668" y="371877"/>
                    <a:pt x="77332" y="357377"/>
                    <a:pt x="57999" y="338044"/>
                  </a:cubicBezTo>
                  <a:cubicBezTo>
                    <a:pt x="-19334" y="260712"/>
                    <a:pt x="-19334" y="135332"/>
                    <a:pt x="57999" y="57999"/>
                  </a:cubicBezTo>
                  <a:cubicBezTo>
                    <a:pt x="135332" y="-19334"/>
                    <a:pt x="260712" y="-19334"/>
                    <a:pt x="338045" y="5799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</p:grpSp>
      <p:grpSp>
        <p:nvGrpSpPr>
          <p:cNvPr id="222" name="Gruppieren 20"/>
          <p:cNvGrpSpPr/>
          <p:nvPr/>
        </p:nvGrpSpPr>
        <p:grpSpPr>
          <a:xfrm>
            <a:off x="6765242" y="1556761"/>
            <a:ext cx="270000" cy="270000"/>
            <a:chOff x="9016943" y="4328946"/>
            <a:chExt cx="541764" cy="541764"/>
          </a:xfrm>
        </p:grpSpPr>
        <p:sp>
          <p:nvSpPr>
            <p:cNvPr id="223" name="Ellipse 21"/>
            <p:cNvSpPr/>
            <p:nvPr/>
          </p:nvSpPr>
          <p:spPr>
            <a:xfrm>
              <a:off x="9016943" y="4328946"/>
              <a:ext cx="541764" cy="54176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  <p:sp>
          <p:nvSpPr>
            <p:cNvPr id="224" name="Freihandform 223"/>
            <p:cNvSpPr>
              <a:spLocks noChangeAspect="1"/>
            </p:cNvSpPr>
            <p:nvPr/>
          </p:nvSpPr>
          <p:spPr>
            <a:xfrm>
              <a:off x="9167433" y="4479436"/>
              <a:ext cx="240784" cy="240784"/>
            </a:xfrm>
            <a:custGeom>
              <a:avLst/>
              <a:gdLst>
                <a:gd name="connsiteX0" fmla="*/ 282307 w 564614"/>
                <a:gd name="connsiteY0" fmla="*/ 186607 h 564614"/>
                <a:gd name="connsiteX1" fmla="*/ 378007 w 564614"/>
                <a:gd name="connsiteY1" fmla="*/ 282307 h 564614"/>
                <a:gd name="connsiteX2" fmla="*/ 282307 w 564614"/>
                <a:gd name="connsiteY2" fmla="*/ 378007 h 564614"/>
                <a:gd name="connsiteX3" fmla="*/ 186607 w 564614"/>
                <a:gd name="connsiteY3" fmla="*/ 282307 h 564614"/>
                <a:gd name="connsiteX4" fmla="*/ 282307 w 564614"/>
                <a:gd name="connsiteY4" fmla="*/ 186607 h 564614"/>
                <a:gd name="connsiteX5" fmla="*/ 282307 w 564614"/>
                <a:gd name="connsiteY5" fmla="*/ 81491 h 564614"/>
                <a:gd name="connsiteX6" fmla="*/ 81491 w 564614"/>
                <a:gd name="connsiteY6" fmla="*/ 282307 h 564614"/>
                <a:gd name="connsiteX7" fmla="*/ 282307 w 564614"/>
                <a:gd name="connsiteY7" fmla="*/ 483123 h 564614"/>
                <a:gd name="connsiteX8" fmla="*/ 483123 w 564614"/>
                <a:gd name="connsiteY8" fmla="*/ 282307 h 564614"/>
                <a:gd name="connsiteX9" fmla="*/ 282307 w 564614"/>
                <a:gd name="connsiteY9" fmla="*/ 81491 h 564614"/>
                <a:gd name="connsiteX10" fmla="*/ 282307 w 564614"/>
                <a:gd name="connsiteY10" fmla="*/ 0 h 564614"/>
                <a:gd name="connsiteX11" fmla="*/ 564614 w 564614"/>
                <a:gd name="connsiteY11" fmla="*/ 282307 h 564614"/>
                <a:gd name="connsiteX12" fmla="*/ 282307 w 564614"/>
                <a:gd name="connsiteY12" fmla="*/ 564614 h 564614"/>
                <a:gd name="connsiteX13" fmla="*/ 0 w 564614"/>
                <a:gd name="connsiteY13" fmla="*/ 282307 h 564614"/>
                <a:gd name="connsiteX14" fmla="*/ 282307 w 564614"/>
                <a:gd name="connsiteY14" fmla="*/ 0 h 5646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64614" h="564614">
                  <a:moveTo>
                    <a:pt x="282307" y="186607"/>
                  </a:moveTo>
                  <a:cubicBezTo>
                    <a:pt x="335161" y="186607"/>
                    <a:pt x="378007" y="229453"/>
                    <a:pt x="378007" y="282307"/>
                  </a:cubicBezTo>
                  <a:cubicBezTo>
                    <a:pt x="378007" y="335161"/>
                    <a:pt x="335161" y="378007"/>
                    <a:pt x="282307" y="378007"/>
                  </a:cubicBezTo>
                  <a:cubicBezTo>
                    <a:pt x="229453" y="378007"/>
                    <a:pt x="186607" y="335161"/>
                    <a:pt x="186607" y="282307"/>
                  </a:cubicBezTo>
                  <a:cubicBezTo>
                    <a:pt x="186607" y="229453"/>
                    <a:pt x="229453" y="186607"/>
                    <a:pt x="282307" y="186607"/>
                  </a:cubicBezTo>
                  <a:close/>
                  <a:moveTo>
                    <a:pt x="282307" y="81491"/>
                  </a:moveTo>
                  <a:cubicBezTo>
                    <a:pt x="171399" y="81491"/>
                    <a:pt x="81491" y="171399"/>
                    <a:pt x="81491" y="282307"/>
                  </a:cubicBezTo>
                  <a:cubicBezTo>
                    <a:pt x="81491" y="393215"/>
                    <a:pt x="171399" y="483123"/>
                    <a:pt x="282307" y="483123"/>
                  </a:cubicBezTo>
                  <a:cubicBezTo>
                    <a:pt x="393215" y="483123"/>
                    <a:pt x="483123" y="393215"/>
                    <a:pt x="483123" y="282307"/>
                  </a:cubicBezTo>
                  <a:cubicBezTo>
                    <a:pt x="483123" y="171399"/>
                    <a:pt x="393215" y="81491"/>
                    <a:pt x="282307" y="81491"/>
                  </a:cubicBezTo>
                  <a:close/>
                  <a:moveTo>
                    <a:pt x="282307" y="0"/>
                  </a:moveTo>
                  <a:cubicBezTo>
                    <a:pt x="438221" y="0"/>
                    <a:pt x="564614" y="126393"/>
                    <a:pt x="564614" y="282307"/>
                  </a:cubicBezTo>
                  <a:cubicBezTo>
                    <a:pt x="564614" y="438221"/>
                    <a:pt x="438221" y="564614"/>
                    <a:pt x="282307" y="564614"/>
                  </a:cubicBezTo>
                  <a:cubicBezTo>
                    <a:pt x="126393" y="564614"/>
                    <a:pt x="0" y="438221"/>
                    <a:pt x="0" y="282307"/>
                  </a:cubicBezTo>
                  <a:cubicBezTo>
                    <a:pt x="0" y="126393"/>
                    <a:pt x="126393" y="0"/>
                    <a:pt x="282307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solidFill>
                  <a:schemeClr val="tx1"/>
                </a:solidFill>
                <a:latin typeface="Nunito" charset="0"/>
                <a:ea typeface="Nunito" charset="0"/>
                <a:cs typeface="Nunito" charset="0"/>
              </a:endParaRPr>
            </a:p>
          </p:txBody>
        </p:sp>
      </p:grpSp>
      <p:grpSp>
        <p:nvGrpSpPr>
          <p:cNvPr id="225" name="Gruppieren 23"/>
          <p:cNvGrpSpPr/>
          <p:nvPr/>
        </p:nvGrpSpPr>
        <p:grpSpPr>
          <a:xfrm>
            <a:off x="6291024" y="1556761"/>
            <a:ext cx="270000" cy="270000"/>
            <a:chOff x="9121948" y="2125036"/>
            <a:chExt cx="541764" cy="541764"/>
          </a:xfrm>
        </p:grpSpPr>
        <p:sp>
          <p:nvSpPr>
            <p:cNvPr id="226" name="Ellipse 24"/>
            <p:cNvSpPr/>
            <p:nvPr/>
          </p:nvSpPr>
          <p:spPr>
            <a:xfrm>
              <a:off x="9121948" y="2125036"/>
              <a:ext cx="541764" cy="54176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  <p:sp>
          <p:nvSpPr>
            <p:cNvPr id="227" name="Freihandform 226"/>
            <p:cNvSpPr>
              <a:spLocks noChangeAspect="1"/>
            </p:cNvSpPr>
            <p:nvPr/>
          </p:nvSpPr>
          <p:spPr>
            <a:xfrm rot="17799256">
              <a:off x="9326205" y="2280976"/>
              <a:ext cx="133251" cy="240784"/>
            </a:xfrm>
            <a:custGeom>
              <a:avLst/>
              <a:gdLst>
                <a:gd name="connsiteX0" fmla="*/ 42866 w 288032"/>
                <a:gd name="connsiteY0" fmla="*/ 0 h 461105"/>
                <a:gd name="connsiteX1" fmla="*/ 242589 w 288032"/>
                <a:gd name="connsiteY1" fmla="*/ 0 h 461105"/>
                <a:gd name="connsiteX2" fmla="*/ 241937 w 288032"/>
                <a:gd name="connsiteY2" fmla="*/ 1573 h 461105"/>
                <a:gd name="connsiteX3" fmla="*/ 286460 w 288032"/>
                <a:gd name="connsiteY3" fmla="*/ 46096 h 461105"/>
                <a:gd name="connsiteX4" fmla="*/ 288032 w 288032"/>
                <a:gd name="connsiteY4" fmla="*/ 45445 h 461105"/>
                <a:gd name="connsiteX5" fmla="*/ 288032 w 288032"/>
                <a:gd name="connsiteY5" fmla="*/ 415441 h 461105"/>
                <a:gd name="connsiteX6" fmla="*/ 287465 w 288032"/>
                <a:gd name="connsiteY6" fmla="*/ 415206 h 461105"/>
                <a:gd name="connsiteX7" fmla="*/ 242942 w 288032"/>
                <a:gd name="connsiteY7" fmla="*/ 459729 h 461105"/>
                <a:gd name="connsiteX8" fmla="*/ 243512 w 288032"/>
                <a:gd name="connsiteY8" fmla="*/ 461105 h 461105"/>
                <a:gd name="connsiteX9" fmla="*/ 43953 w 288032"/>
                <a:gd name="connsiteY9" fmla="*/ 461105 h 461105"/>
                <a:gd name="connsiteX10" fmla="*/ 44523 w 288032"/>
                <a:gd name="connsiteY10" fmla="*/ 459729 h 461105"/>
                <a:gd name="connsiteX11" fmla="*/ 0 w 288032"/>
                <a:gd name="connsiteY11" fmla="*/ 415206 h 461105"/>
                <a:gd name="connsiteX12" fmla="*/ 0 w 288032"/>
                <a:gd name="connsiteY12" fmla="*/ 45680 h 461105"/>
                <a:gd name="connsiteX13" fmla="*/ 30477 w 288032"/>
                <a:gd name="connsiteY13" fmla="*/ 33055 h 461105"/>
                <a:gd name="connsiteX14" fmla="*/ 43518 w 288032"/>
                <a:gd name="connsiteY14" fmla="*/ 1573 h 461105"/>
                <a:gd name="connsiteX15" fmla="*/ 42866 w 288032"/>
                <a:gd name="connsiteY15" fmla="*/ 0 h 461105"/>
                <a:gd name="connsiteX16" fmla="*/ 39604 w 288032"/>
                <a:gd name="connsiteY16" fmla="*/ 67442 h 461105"/>
                <a:gd name="connsiteX17" fmla="*/ 36004 w 288032"/>
                <a:gd name="connsiteY17" fmla="*/ 71042 h 461105"/>
                <a:gd name="connsiteX18" fmla="*/ 36004 w 288032"/>
                <a:gd name="connsiteY18" fmla="*/ 85442 h 461105"/>
                <a:gd name="connsiteX19" fmla="*/ 39604 w 288032"/>
                <a:gd name="connsiteY19" fmla="*/ 89042 h 461105"/>
                <a:gd name="connsiteX20" fmla="*/ 248428 w 288032"/>
                <a:gd name="connsiteY20" fmla="*/ 89042 h 461105"/>
                <a:gd name="connsiteX21" fmla="*/ 252028 w 288032"/>
                <a:gd name="connsiteY21" fmla="*/ 85442 h 461105"/>
                <a:gd name="connsiteX22" fmla="*/ 252028 w 288032"/>
                <a:gd name="connsiteY22" fmla="*/ 71042 h 461105"/>
                <a:gd name="connsiteX23" fmla="*/ 248428 w 288032"/>
                <a:gd name="connsiteY23" fmla="*/ 67442 h 461105"/>
                <a:gd name="connsiteX24" fmla="*/ 39604 w 288032"/>
                <a:gd name="connsiteY24" fmla="*/ 67442 h 461105"/>
                <a:gd name="connsiteX25" fmla="*/ 39604 w 288032"/>
                <a:gd name="connsiteY25" fmla="*/ 367422 h 461105"/>
                <a:gd name="connsiteX26" fmla="*/ 36004 w 288032"/>
                <a:gd name="connsiteY26" fmla="*/ 371022 h 461105"/>
                <a:gd name="connsiteX27" fmla="*/ 36004 w 288032"/>
                <a:gd name="connsiteY27" fmla="*/ 385422 h 461105"/>
                <a:gd name="connsiteX28" fmla="*/ 39604 w 288032"/>
                <a:gd name="connsiteY28" fmla="*/ 389022 h 461105"/>
                <a:gd name="connsiteX29" fmla="*/ 248428 w 288032"/>
                <a:gd name="connsiteY29" fmla="*/ 389022 h 461105"/>
                <a:gd name="connsiteX30" fmla="*/ 252028 w 288032"/>
                <a:gd name="connsiteY30" fmla="*/ 385422 h 461105"/>
                <a:gd name="connsiteX31" fmla="*/ 252028 w 288032"/>
                <a:gd name="connsiteY31" fmla="*/ 371022 h 461105"/>
                <a:gd name="connsiteX32" fmla="*/ 248428 w 288032"/>
                <a:gd name="connsiteY32" fmla="*/ 367422 h 461105"/>
                <a:gd name="connsiteX33" fmla="*/ 39604 w 288032"/>
                <a:gd name="connsiteY33" fmla="*/ 367422 h 4611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288032" h="461105">
                  <a:moveTo>
                    <a:pt x="42866" y="0"/>
                  </a:moveTo>
                  <a:lnTo>
                    <a:pt x="242589" y="0"/>
                  </a:lnTo>
                  <a:lnTo>
                    <a:pt x="241937" y="1573"/>
                  </a:lnTo>
                  <a:cubicBezTo>
                    <a:pt x="241937" y="26162"/>
                    <a:pt x="261871" y="46096"/>
                    <a:pt x="286460" y="46096"/>
                  </a:cubicBezTo>
                  <a:lnTo>
                    <a:pt x="288032" y="45445"/>
                  </a:lnTo>
                  <a:lnTo>
                    <a:pt x="288032" y="415441"/>
                  </a:lnTo>
                  <a:lnTo>
                    <a:pt x="287465" y="415206"/>
                  </a:lnTo>
                  <a:cubicBezTo>
                    <a:pt x="262876" y="415206"/>
                    <a:pt x="242942" y="435140"/>
                    <a:pt x="242942" y="459729"/>
                  </a:cubicBezTo>
                  <a:lnTo>
                    <a:pt x="243512" y="461105"/>
                  </a:lnTo>
                  <a:lnTo>
                    <a:pt x="43953" y="461105"/>
                  </a:lnTo>
                  <a:lnTo>
                    <a:pt x="44523" y="459729"/>
                  </a:lnTo>
                  <a:cubicBezTo>
                    <a:pt x="44523" y="435140"/>
                    <a:pt x="24589" y="415206"/>
                    <a:pt x="0" y="415206"/>
                  </a:cubicBezTo>
                  <a:lnTo>
                    <a:pt x="0" y="45680"/>
                  </a:lnTo>
                  <a:lnTo>
                    <a:pt x="30477" y="33055"/>
                  </a:lnTo>
                  <a:cubicBezTo>
                    <a:pt x="38534" y="24998"/>
                    <a:pt x="43518" y="13868"/>
                    <a:pt x="43518" y="1573"/>
                  </a:cubicBezTo>
                  <a:lnTo>
                    <a:pt x="42866" y="0"/>
                  </a:lnTo>
                  <a:close/>
                  <a:moveTo>
                    <a:pt x="39604" y="67442"/>
                  </a:moveTo>
                  <a:cubicBezTo>
                    <a:pt x="37616" y="67442"/>
                    <a:pt x="36004" y="69054"/>
                    <a:pt x="36004" y="71042"/>
                  </a:cubicBezTo>
                  <a:lnTo>
                    <a:pt x="36004" y="85442"/>
                  </a:lnTo>
                  <a:cubicBezTo>
                    <a:pt x="36004" y="87430"/>
                    <a:pt x="37616" y="89042"/>
                    <a:pt x="39604" y="89042"/>
                  </a:cubicBezTo>
                  <a:lnTo>
                    <a:pt x="248428" y="89042"/>
                  </a:lnTo>
                  <a:cubicBezTo>
                    <a:pt x="250416" y="89042"/>
                    <a:pt x="252028" y="87430"/>
                    <a:pt x="252028" y="85442"/>
                  </a:cubicBezTo>
                  <a:lnTo>
                    <a:pt x="252028" y="71042"/>
                  </a:lnTo>
                  <a:cubicBezTo>
                    <a:pt x="252028" y="69054"/>
                    <a:pt x="250416" y="67442"/>
                    <a:pt x="248428" y="67442"/>
                  </a:cubicBezTo>
                  <a:lnTo>
                    <a:pt x="39604" y="67442"/>
                  </a:lnTo>
                  <a:close/>
                  <a:moveTo>
                    <a:pt x="39604" y="367422"/>
                  </a:moveTo>
                  <a:cubicBezTo>
                    <a:pt x="37616" y="367422"/>
                    <a:pt x="36004" y="369034"/>
                    <a:pt x="36004" y="371022"/>
                  </a:cubicBezTo>
                  <a:lnTo>
                    <a:pt x="36004" y="385422"/>
                  </a:lnTo>
                  <a:cubicBezTo>
                    <a:pt x="36004" y="387410"/>
                    <a:pt x="37616" y="389022"/>
                    <a:pt x="39604" y="389022"/>
                  </a:cubicBezTo>
                  <a:lnTo>
                    <a:pt x="248428" y="389022"/>
                  </a:lnTo>
                  <a:cubicBezTo>
                    <a:pt x="250416" y="389022"/>
                    <a:pt x="252028" y="387410"/>
                    <a:pt x="252028" y="385422"/>
                  </a:cubicBezTo>
                  <a:lnTo>
                    <a:pt x="252028" y="371022"/>
                  </a:lnTo>
                  <a:cubicBezTo>
                    <a:pt x="252028" y="369034"/>
                    <a:pt x="250416" y="367422"/>
                    <a:pt x="248428" y="367422"/>
                  </a:cubicBezTo>
                  <a:lnTo>
                    <a:pt x="39604" y="36742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</p:grpSp>
      <p:grpSp>
        <p:nvGrpSpPr>
          <p:cNvPr id="228" name="Gruppieren 29"/>
          <p:cNvGrpSpPr/>
          <p:nvPr/>
        </p:nvGrpSpPr>
        <p:grpSpPr>
          <a:xfrm>
            <a:off x="5342587" y="1556761"/>
            <a:ext cx="270000" cy="270000"/>
            <a:chOff x="7592830" y="902755"/>
            <a:chExt cx="541764" cy="541764"/>
          </a:xfrm>
        </p:grpSpPr>
        <p:sp>
          <p:nvSpPr>
            <p:cNvPr id="229" name="Ellipse 30"/>
            <p:cNvSpPr/>
            <p:nvPr/>
          </p:nvSpPr>
          <p:spPr>
            <a:xfrm>
              <a:off x="7592830" y="902755"/>
              <a:ext cx="541764" cy="54176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  <p:grpSp>
          <p:nvGrpSpPr>
            <p:cNvPr id="230" name="Gruppieren 31"/>
            <p:cNvGrpSpPr/>
            <p:nvPr/>
          </p:nvGrpSpPr>
          <p:grpSpPr>
            <a:xfrm>
              <a:off x="7702961" y="1054505"/>
              <a:ext cx="321502" cy="238265"/>
              <a:chOff x="5544340" y="1385285"/>
              <a:chExt cx="961367" cy="712467"/>
            </a:xfrm>
          </p:grpSpPr>
          <p:sp>
            <p:nvSpPr>
              <p:cNvPr id="231" name="Freihandform 230"/>
              <p:cNvSpPr/>
              <p:nvPr/>
            </p:nvSpPr>
            <p:spPr>
              <a:xfrm rot="16200000">
                <a:off x="5976835" y="1206790"/>
                <a:ext cx="350378" cy="707367"/>
              </a:xfrm>
              <a:custGeom>
                <a:avLst/>
                <a:gdLst>
                  <a:gd name="connsiteX0" fmla="*/ 350378 w 350378"/>
                  <a:gd name="connsiteY0" fmla="*/ 532178 h 707367"/>
                  <a:gd name="connsiteX1" fmla="*/ 175189 w 350378"/>
                  <a:gd name="connsiteY1" fmla="*/ 707367 h 707367"/>
                  <a:gd name="connsiteX2" fmla="*/ 0 w 350378"/>
                  <a:gd name="connsiteY2" fmla="*/ 532178 h 707367"/>
                  <a:gd name="connsiteX3" fmla="*/ 87594 w 350378"/>
                  <a:gd name="connsiteY3" fmla="*/ 532178 h 707367"/>
                  <a:gd name="connsiteX4" fmla="*/ 87594 w 350378"/>
                  <a:gd name="connsiteY4" fmla="*/ 196835 h 707367"/>
                  <a:gd name="connsiteX5" fmla="*/ 103275 w 350378"/>
                  <a:gd name="connsiteY5" fmla="*/ 216980 h 707367"/>
                  <a:gd name="connsiteX6" fmla="*/ 118538 w 350378"/>
                  <a:gd name="connsiteY6" fmla="*/ 337872 h 707367"/>
                  <a:gd name="connsiteX7" fmla="*/ 186140 w 350378"/>
                  <a:gd name="connsiteY7" fmla="*/ 361144 h 707367"/>
                  <a:gd name="connsiteX8" fmla="*/ 120954 w 350378"/>
                  <a:gd name="connsiteY8" fmla="*/ 127426 h 707367"/>
                  <a:gd name="connsiteX9" fmla="*/ 87594 w 350378"/>
                  <a:gd name="connsiteY9" fmla="*/ 107395 h 707367"/>
                  <a:gd name="connsiteX10" fmla="*/ 87594 w 350378"/>
                  <a:gd name="connsiteY10" fmla="*/ 0 h 707367"/>
                  <a:gd name="connsiteX11" fmla="*/ 262783 w 350378"/>
                  <a:gd name="connsiteY11" fmla="*/ 0 h 707367"/>
                  <a:gd name="connsiteX12" fmla="*/ 262783 w 350378"/>
                  <a:gd name="connsiteY12" fmla="*/ 532178 h 707367"/>
                  <a:gd name="connsiteX13" fmla="*/ 350378 w 350378"/>
                  <a:gd name="connsiteY13" fmla="*/ 532178 h 7073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350378" h="707367">
                    <a:moveTo>
                      <a:pt x="350378" y="532178"/>
                    </a:moveTo>
                    <a:lnTo>
                      <a:pt x="175189" y="707367"/>
                    </a:lnTo>
                    <a:lnTo>
                      <a:pt x="0" y="532178"/>
                    </a:lnTo>
                    <a:lnTo>
                      <a:pt x="87594" y="532178"/>
                    </a:lnTo>
                    <a:lnTo>
                      <a:pt x="87594" y="196835"/>
                    </a:lnTo>
                    <a:lnTo>
                      <a:pt x="103275" y="216980"/>
                    </a:lnTo>
                    <a:cubicBezTo>
                      <a:pt x="123406" y="252139"/>
                      <a:pt x="129507" y="296306"/>
                      <a:pt x="118538" y="337872"/>
                    </a:cubicBezTo>
                    <a:lnTo>
                      <a:pt x="186140" y="361144"/>
                    </a:lnTo>
                    <a:cubicBezTo>
                      <a:pt x="210762" y="276028"/>
                      <a:pt x="184859" y="183157"/>
                      <a:pt x="120954" y="127426"/>
                    </a:cubicBezTo>
                    <a:lnTo>
                      <a:pt x="87594" y="107395"/>
                    </a:lnTo>
                    <a:lnTo>
                      <a:pt x="87594" y="0"/>
                    </a:lnTo>
                    <a:lnTo>
                      <a:pt x="262783" y="0"/>
                    </a:lnTo>
                    <a:lnTo>
                      <a:pt x="262783" y="532178"/>
                    </a:lnTo>
                    <a:lnTo>
                      <a:pt x="350378" y="532178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350">
                  <a:solidFill>
                    <a:schemeClr val="tx1"/>
                  </a:solidFill>
                  <a:latin typeface="Nunito" charset="0"/>
                  <a:ea typeface="Nunito" charset="0"/>
                  <a:cs typeface="Nunito" charset="0"/>
                </a:endParaRPr>
              </a:p>
            </p:txBody>
          </p:sp>
          <p:sp>
            <p:nvSpPr>
              <p:cNvPr id="232" name="Freihandform 231"/>
              <p:cNvSpPr/>
              <p:nvPr/>
            </p:nvSpPr>
            <p:spPr>
              <a:xfrm rot="16200000">
                <a:off x="5847477" y="1679075"/>
                <a:ext cx="186900" cy="124887"/>
              </a:xfrm>
              <a:custGeom>
                <a:avLst/>
                <a:gdLst>
                  <a:gd name="connsiteX0" fmla="*/ 186900 w 186900"/>
                  <a:gd name="connsiteY0" fmla="*/ 27253 h 124887"/>
                  <a:gd name="connsiteX1" fmla="*/ 186900 w 186900"/>
                  <a:gd name="connsiteY1" fmla="*/ 116693 h 124887"/>
                  <a:gd name="connsiteX2" fmla="*/ 177885 w 186900"/>
                  <a:gd name="connsiteY2" fmla="*/ 105111 h 124887"/>
                  <a:gd name="connsiteX3" fmla="*/ 14853 w 186900"/>
                  <a:gd name="connsiteY3" fmla="*/ 105604 h 124887"/>
                  <a:gd name="connsiteX4" fmla="*/ 0 w 186900"/>
                  <a:gd name="connsiteY4" fmla="*/ 124887 h 124887"/>
                  <a:gd name="connsiteX5" fmla="*/ 0 w 186900"/>
                  <a:gd name="connsiteY5" fmla="*/ 31082 h 124887"/>
                  <a:gd name="connsiteX6" fmla="*/ 31231 w 186900"/>
                  <a:gd name="connsiteY6" fmla="*/ 12096 h 124887"/>
                  <a:gd name="connsiteX7" fmla="*/ 161037 w 186900"/>
                  <a:gd name="connsiteY7" fmla="*/ 11724 h 124887"/>
                  <a:gd name="connsiteX8" fmla="*/ 186900 w 186900"/>
                  <a:gd name="connsiteY8" fmla="*/ 27253 h 1248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86900" h="124887">
                    <a:moveTo>
                      <a:pt x="186900" y="27253"/>
                    </a:moveTo>
                    <a:lnTo>
                      <a:pt x="186900" y="116693"/>
                    </a:lnTo>
                    <a:lnTo>
                      <a:pt x="177885" y="105111"/>
                    </a:lnTo>
                    <a:cubicBezTo>
                      <a:pt x="130667" y="59971"/>
                      <a:pt x="61861" y="60179"/>
                      <a:pt x="14853" y="105604"/>
                    </a:cubicBezTo>
                    <a:lnTo>
                      <a:pt x="0" y="124887"/>
                    </a:lnTo>
                    <a:lnTo>
                      <a:pt x="0" y="31082"/>
                    </a:lnTo>
                    <a:lnTo>
                      <a:pt x="31231" y="12096"/>
                    </a:lnTo>
                    <a:cubicBezTo>
                      <a:pt x="73180" y="-3904"/>
                      <a:pt x="119011" y="-4035"/>
                      <a:pt x="161037" y="11724"/>
                    </a:cubicBezTo>
                    <a:lnTo>
                      <a:pt x="186900" y="27253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350">
                  <a:solidFill>
                    <a:schemeClr val="tx1"/>
                  </a:solidFill>
                  <a:latin typeface="Nunito" charset="0"/>
                  <a:ea typeface="Nunito" charset="0"/>
                  <a:cs typeface="Nunito" charset="0"/>
                </a:endParaRPr>
              </a:p>
            </p:txBody>
          </p:sp>
          <p:sp>
            <p:nvSpPr>
              <p:cNvPr id="233" name="Freihandform 232"/>
              <p:cNvSpPr/>
              <p:nvPr/>
            </p:nvSpPr>
            <p:spPr>
              <a:xfrm rot="16200000">
                <a:off x="5722835" y="1568879"/>
                <a:ext cx="350378" cy="707367"/>
              </a:xfrm>
              <a:custGeom>
                <a:avLst/>
                <a:gdLst>
                  <a:gd name="connsiteX0" fmla="*/ 350378 w 350378"/>
                  <a:gd name="connsiteY0" fmla="*/ 175189 h 707367"/>
                  <a:gd name="connsiteX1" fmla="*/ 262783 w 350378"/>
                  <a:gd name="connsiteY1" fmla="*/ 175189 h 707367"/>
                  <a:gd name="connsiteX2" fmla="*/ 262783 w 350378"/>
                  <a:gd name="connsiteY2" fmla="*/ 365224 h 707367"/>
                  <a:gd name="connsiteX3" fmla="*/ 234963 w 350378"/>
                  <a:gd name="connsiteY3" fmla="*/ 382136 h 707367"/>
                  <a:gd name="connsiteX4" fmla="*/ 170874 w 350378"/>
                  <a:gd name="connsiteY4" fmla="*/ 616129 h 707367"/>
                  <a:gd name="connsiteX5" fmla="*/ 238359 w 350378"/>
                  <a:gd name="connsiteY5" fmla="*/ 592510 h 707367"/>
                  <a:gd name="connsiteX6" fmla="*/ 253100 w 350378"/>
                  <a:gd name="connsiteY6" fmla="*/ 471600 h 707367"/>
                  <a:gd name="connsiteX7" fmla="*/ 262783 w 350378"/>
                  <a:gd name="connsiteY7" fmla="*/ 459029 h 707367"/>
                  <a:gd name="connsiteX8" fmla="*/ 262783 w 350378"/>
                  <a:gd name="connsiteY8" fmla="*/ 707367 h 707367"/>
                  <a:gd name="connsiteX9" fmla="*/ 87594 w 350378"/>
                  <a:gd name="connsiteY9" fmla="*/ 707367 h 707367"/>
                  <a:gd name="connsiteX10" fmla="*/ 87594 w 350378"/>
                  <a:gd name="connsiteY10" fmla="*/ 175189 h 707367"/>
                  <a:gd name="connsiteX11" fmla="*/ 0 w 350378"/>
                  <a:gd name="connsiteY11" fmla="*/ 175189 h 707367"/>
                  <a:gd name="connsiteX12" fmla="*/ 175189 w 350378"/>
                  <a:gd name="connsiteY12" fmla="*/ 0 h 707367"/>
                  <a:gd name="connsiteX13" fmla="*/ 350378 w 350378"/>
                  <a:gd name="connsiteY13" fmla="*/ 175189 h 7073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350378" h="707367">
                    <a:moveTo>
                      <a:pt x="350378" y="175189"/>
                    </a:moveTo>
                    <a:lnTo>
                      <a:pt x="262783" y="175189"/>
                    </a:lnTo>
                    <a:lnTo>
                      <a:pt x="262783" y="365224"/>
                    </a:lnTo>
                    <a:lnTo>
                      <a:pt x="234963" y="382136"/>
                    </a:lnTo>
                    <a:cubicBezTo>
                      <a:pt x="171353" y="438210"/>
                      <a:pt x="145890" y="531177"/>
                      <a:pt x="170874" y="616129"/>
                    </a:cubicBezTo>
                    <a:lnTo>
                      <a:pt x="238359" y="592510"/>
                    </a:lnTo>
                    <a:cubicBezTo>
                      <a:pt x="227230" y="551027"/>
                      <a:pt x="233138" y="506856"/>
                      <a:pt x="253100" y="471600"/>
                    </a:cubicBezTo>
                    <a:lnTo>
                      <a:pt x="262783" y="459029"/>
                    </a:lnTo>
                    <a:lnTo>
                      <a:pt x="262783" y="707367"/>
                    </a:lnTo>
                    <a:lnTo>
                      <a:pt x="87594" y="707367"/>
                    </a:lnTo>
                    <a:lnTo>
                      <a:pt x="87594" y="175189"/>
                    </a:lnTo>
                    <a:lnTo>
                      <a:pt x="0" y="175189"/>
                    </a:lnTo>
                    <a:lnTo>
                      <a:pt x="175189" y="0"/>
                    </a:lnTo>
                    <a:lnTo>
                      <a:pt x="350378" y="175189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350">
                  <a:solidFill>
                    <a:schemeClr val="tx1"/>
                  </a:solidFill>
                  <a:latin typeface="Nunito" charset="0"/>
                  <a:ea typeface="Nunito" charset="0"/>
                  <a:cs typeface="Nunito" charset="0"/>
                </a:endParaRPr>
              </a:p>
            </p:txBody>
          </p:sp>
          <p:sp>
            <p:nvSpPr>
              <p:cNvPr id="234" name="Parallelogramm 233"/>
              <p:cNvSpPr/>
              <p:nvPr/>
            </p:nvSpPr>
            <p:spPr>
              <a:xfrm>
                <a:off x="5853866" y="1681146"/>
                <a:ext cx="252000" cy="43200"/>
              </a:xfrm>
              <a:prstGeom prst="parallelogram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350">
                  <a:latin typeface="Nunito" charset="0"/>
                  <a:ea typeface="Nunito" charset="0"/>
                  <a:cs typeface="Nunito" charset="0"/>
                </a:endParaRPr>
              </a:p>
            </p:txBody>
          </p:sp>
          <p:sp>
            <p:nvSpPr>
              <p:cNvPr id="235" name="Parallelogramm 234"/>
              <p:cNvSpPr/>
              <p:nvPr/>
            </p:nvSpPr>
            <p:spPr>
              <a:xfrm>
                <a:off x="5853866" y="1752341"/>
                <a:ext cx="252000" cy="43200"/>
              </a:xfrm>
              <a:prstGeom prst="parallelogram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350">
                  <a:latin typeface="Nunito" charset="0"/>
                  <a:ea typeface="Nunito" charset="0"/>
                  <a:cs typeface="Nunito" charset="0"/>
                </a:endParaRPr>
              </a:p>
            </p:txBody>
          </p:sp>
        </p:grpSp>
      </p:grpSp>
      <p:grpSp>
        <p:nvGrpSpPr>
          <p:cNvPr id="236" name="Gruppieren 37"/>
          <p:cNvGrpSpPr/>
          <p:nvPr/>
        </p:nvGrpSpPr>
        <p:grpSpPr>
          <a:xfrm>
            <a:off x="3919932" y="1556761"/>
            <a:ext cx="270000" cy="270000"/>
            <a:chOff x="6828271" y="2125036"/>
            <a:chExt cx="541764" cy="541764"/>
          </a:xfrm>
        </p:grpSpPr>
        <p:sp>
          <p:nvSpPr>
            <p:cNvPr id="237" name="Ellipse 38"/>
            <p:cNvSpPr/>
            <p:nvPr/>
          </p:nvSpPr>
          <p:spPr>
            <a:xfrm>
              <a:off x="6828271" y="2125036"/>
              <a:ext cx="541764" cy="54176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  <p:sp>
          <p:nvSpPr>
            <p:cNvPr id="238" name="Freihandform 237"/>
            <p:cNvSpPr>
              <a:spLocks noChangeAspect="1"/>
            </p:cNvSpPr>
            <p:nvPr/>
          </p:nvSpPr>
          <p:spPr>
            <a:xfrm>
              <a:off x="6992950" y="2281546"/>
              <a:ext cx="212406" cy="228745"/>
            </a:xfrm>
            <a:custGeom>
              <a:avLst/>
              <a:gdLst>
                <a:gd name="connsiteX0" fmla="*/ 197676 w 468052"/>
                <a:gd name="connsiteY0" fmla="*/ 201592 h 504056"/>
                <a:gd name="connsiteX1" fmla="*/ 377695 w 468052"/>
                <a:gd name="connsiteY1" fmla="*/ 201592 h 504056"/>
                <a:gd name="connsiteX2" fmla="*/ 377695 w 468052"/>
                <a:gd name="connsiteY2" fmla="*/ 417617 h 504056"/>
                <a:gd name="connsiteX3" fmla="*/ 197676 w 468052"/>
                <a:gd name="connsiteY3" fmla="*/ 417617 h 504056"/>
                <a:gd name="connsiteX4" fmla="*/ 90358 w 468052"/>
                <a:gd name="connsiteY4" fmla="*/ 201592 h 504056"/>
                <a:gd name="connsiteX5" fmla="*/ 147958 w 468052"/>
                <a:gd name="connsiteY5" fmla="*/ 201592 h 504056"/>
                <a:gd name="connsiteX6" fmla="*/ 147958 w 468052"/>
                <a:gd name="connsiteY6" fmla="*/ 417617 h 504056"/>
                <a:gd name="connsiteX7" fmla="*/ 90358 w 468052"/>
                <a:gd name="connsiteY7" fmla="*/ 417617 h 504056"/>
                <a:gd name="connsiteX8" fmla="*/ 90358 w 468052"/>
                <a:gd name="connsiteY8" fmla="*/ 86439 h 504056"/>
                <a:gd name="connsiteX9" fmla="*/ 377695 w 468052"/>
                <a:gd name="connsiteY9" fmla="*/ 86439 h 504056"/>
                <a:gd name="connsiteX10" fmla="*/ 377695 w 468052"/>
                <a:gd name="connsiteY10" fmla="*/ 144039 h 504056"/>
                <a:gd name="connsiteX11" fmla="*/ 90358 w 468052"/>
                <a:gd name="connsiteY11" fmla="*/ 144039 h 504056"/>
                <a:gd name="connsiteX12" fmla="*/ 53742 w 468052"/>
                <a:gd name="connsiteY12" fmla="*/ 53742 h 504056"/>
                <a:gd name="connsiteX13" fmla="*/ 53742 w 468052"/>
                <a:gd name="connsiteY13" fmla="*/ 450314 h 504056"/>
                <a:gd name="connsiteX14" fmla="*/ 414310 w 468052"/>
                <a:gd name="connsiteY14" fmla="*/ 450314 h 504056"/>
                <a:gd name="connsiteX15" fmla="*/ 414310 w 468052"/>
                <a:gd name="connsiteY15" fmla="*/ 53742 h 504056"/>
                <a:gd name="connsiteX16" fmla="*/ 0 w 468052"/>
                <a:gd name="connsiteY16" fmla="*/ 0 h 504056"/>
                <a:gd name="connsiteX17" fmla="*/ 468052 w 468052"/>
                <a:gd name="connsiteY17" fmla="*/ 0 h 504056"/>
                <a:gd name="connsiteX18" fmla="*/ 468052 w 468052"/>
                <a:gd name="connsiteY18" fmla="*/ 504056 h 504056"/>
                <a:gd name="connsiteX19" fmla="*/ 0 w 468052"/>
                <a:gd name="connsiteY19" fmla="*/ 504056 h 5040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468052" h="504056">
                  <a:moveTo>
                    <a:pt x="197676" y="201592"/>
                  </a:moveTo>
                  <a:lnTo>
                    <a:pt x="377695" y="201592"/>
                  </a:lnTo>
                  <a:lnTo>
                    <a:pt x="377695" y="417617"/>
                  </a:lnTo>
                  <a:lnTo>
                    <a:pt x="197676" y="417617"/>
                  </a:lnTo>
                  <a:close/>
                  <a:moveTo>
                    <a:pt x="90358" y="201592"/>
                  </a:moveTo>
                  <a:lnTo>
                    <a:pt x="147958" y="201592"/>
                  </a:lnTo>
                  <a:lnTo>
                    <a:pt x="147958" y="417617"/>
                  </a:lnTo>
                  <a:lnTo>
                    <a:pt x="90358" y="417617"/>
                  </a:lnTo>
                  <a:close/>
                  <a:moveTo>
                    <a:pt x="90358" y="86439"/>
                  </a:moveTo>
                  <a:lnTo>
                    <a:pt x="377695" y="86439"/>
                  </a:lnTo>
                  <a:lnTo>
                    <a:pt x="377695" y="144039"/>
                  </a:lnTo>
                  <a:lnTo>
                    <a:pt x="90358" y="144039"/>
                  </a:lnTo>
                  <a:close/>
                  <a:moveTo>
                    <a:pt x="53742" y="53742"/>
                  </a:moveTo>
                  <a:lnTo>
                    <a:pt x="53742" y="450314"/>
                  </a:lnTo>
                  <a:lnTo>
                    <a:pt x="414310" y="450314"/>
                  </a:lnTo>
                  <a:lnTo>
                    <a:pt x="414310" y="53742"/>
                  </a:lnTo>
                  <a:close/>
                  <a:moveTo>
                    <a:pt x="0" y="0"/>
                  </a:moveTo>
                  <a:lnTo>
                    <a:pt x="468052" y="0"/>
                  </a:lnTo>
                  <a:lnTo>
                    <a:pt x="468052" y="504056"/>
                  </a:lnTo>
                  <a:lnTo>
                    <a:pt x="0" y="50405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</p:grpSp>
      <p:grpSp>
        <p:nvGrpSpPr>
          <p:cNvPr id="239" name="Gruppieren 40"/>
          <p:cNvGrpSpPr/>
          <p:nvPr/>
        </p:nvGrpSpPr>
        <p:grpSpPr>
          <a:xfrm>
            <a:off x="4394151" y="1556761"/>
            <a:ext cx="270000" cy="270000"/>
            <a:chOff x="7592830" y="2125036"/>
            <a:chExt cx="541764" cy="541764"/>
          </a:xfrm>
        </p:grpSpPr>
        <p:sp>
          <p:nvSpPr>
            <p:cNvPr id="240" name="Ellipse 41"/>
            <p:cNvSpPr/>
            <p:nvPr/>
          </p:nvSpPr>
          <p:spPr>
            <a:xfrm>
              <a:off x="7592830" y="2125036"/>
              <a:ext cx="541764" cy="54176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  <p:sp>
          <p:nvSpPr>
            <p:cNvPr id="241" name="Freihandform 240"/>
            <p:cNvSpPr>
              <a:spLocks noChangeAspect="1"/>
            </p:cNvSpPr>
            <p:nvPr/>
          </p:nvSpPr>
          <p:spPr>
            <a:xfrm rot="18900000">
              <a:off x="7781702" y="2280976"/>
              <a:ext cx="164021" cy="240784"/>
            </a:xfrm>
            <a:custGeom>
              <a:avLst/>
              <a:gdLst>
                <a:gd name="connsiteX0" fmla="*/ 297626 w 396044"/>
                <a:gd name="connsiteY0" fmla="*/ 98418 h 581396"/>
                <a:gd name="connsiteX1" fmla="*/ 98418 w 396044"/>
                <a:gd name="connsiteY1" fmla="*/ 98418 h 581396"/>
                <a:gd name="connsiteX2" fmla="*/ 98418 w 396044"/>
                <a:gd name="connsiteY2" fmla="*/ 297626 h 581396"/>
                <a:gd name="connsiteX3" fmla="*/ 297626 w 396044"/>
                <a:gd name="connsiteY3" fmla="*/ 297626 h 581396"/>
                <a:gd name="connsiteX4" fmla="*/ 297626 w 396044"/>
                <a:gd name="connsiteY4" fmla="*/ 98418 h 581396"/>
                <a:gd name="connsiteX5" fmla="*/ 338045 w 396044"/>
                <a:gd name="connsiteY5" fmla="*/ 57999 h 581396"/>
                <a:gd name="connsiteX6" fmla="*/ 338045 w 396044"/>
                <a:gd name="connsiteY6" fmla="*/ 338044 h 581396"/>
                <a:gd name="connsiteX7" fmla="*/ 272538 w 396044"/>
                <a:gd name="connsiteY7" fmla="*/ 381544 h 581396"/>
                <a:gd name="connsiteX8" fmla="*/ 238705 w 396044"/>
                <a:gd name="connsiteY8" fmla="*/ 388127 h 581396"/>
                <a:gd name="connsiteX9" fmla="*/ 238705 w 396044"/>
                <a:gd name="connsiteY9" fmla="*/ 566396 h 581396"/>
                <a:gd name="connsiteX10" fmla="*/ 223705 w 396044"/>
                <a:gd name="connsiteY10" fmla="*/ 581396 h 581396"/>
                <a:gd name="connsiteX11" fmla="*/ 163705 w 396044"/>
                <a:gd name="connsiteY11" fmla="*/ 581396 h 581396"/>
                <a:gd name="connsiteX12" fmla="*/ 148705 w 396044"/>
                <a:gd name="connsiteY12" fmla="*/ 566396 h 581396"/>
                <a:gd name="connsiteX13" fmla="*/ 148705 w 396044"/>
                <a:gd name="connsiteY13" fmla="*/ 386448 h 581396"/>
                <a:gd name="connsiteX14" fmla="*/ 123506 w 396044"/>
                <a:gd name="connsiteY14" fmla="*/ 381544 h 581396"/>
                <a:gd name="connsiteX15" fmla="*/ 57999 w 396044"/>
                <a:gd name="connsiteY15" fmla="*/ 338044 h 581396"/>
                <a:gd name="connsiteX16" fmla="*/ 57999 w 396044"/>
                <a:gd name="connsiteY16" fmla="*/ 57999 h 581396"/>
                <a:gd name="connsiteX17" fmla="*/ 338045 w 396044"/>
                <a:gd name="connsiteY17" fmla="*/ 57999 h 5813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96044" h="581396">
                  <a:moveTo>
                    <a:pt x="297626" y="98418"/>
                  </a:moveTo>
                  <a:cubicBezTo>
                    <a:pt x="242616" y="43409"/>
                    <a:pt x="153427" y="43409"/>
                    <a:pt x="98418" y="98418"/>
                  </a:cubicBezTo>
                  <a:cubicBezTo>
                    <a:pt x="43409" y="153427"/>
                    <a:pt x="43409" y="242616"/>
                    <a:pt x="98418" y="297626"/>
                  </a:cubicBezTo>
                  <a:cubicBezTo>
                    <a:pt x="153427" y="352635"/>
                    <a:pt x="242616" y="352635"/>
                    <a:pt x="297626" y="297626"/>
                  </a:cubicBezTo>
                  <a:cubicBezTo>
                    <a:pt x="352635" y="242616"/>
                    <a:pt x="352635" y="153427"/>
                    <a:pt x="297626" y="98418"/>
                  </a:cubicBezTo>
                  <a:close/>
                  <a:moveTo>
                    <a:pt x="338045" y="57999"/>
                  </a:moveTo>
                  <a:cubicBezTo>
                    <a:pt x="415377" y="135332"/>
                    <a:pt x="415377" y="260712"/>
                    <a:pt x="338045" y="338044"/>
                  </a:cubicBezTo>
                  <a:cubicBezTo>
                    <a:pt x="318711" y="357378"/>
                    <a:pt x="296375" y="371878"/>
                    <a:pt x="272538" y="381544"/>
                  </a:cubicBezTo>
                  <a:lnTo>
                    <a:pt x="238705" y="388127"/>
                  </a:lnTo>
                  <a:lnTo>
                    <a:pt x="238705" y="566396"/>
                  </a:lnTo>
                  <a:cubicBezTo>
                    <a:pt x="238705" y="574680"/>
                    <a:pt x="231989" y="581396"/>
                    <a:pt x="223705" y="581396"/>
                  </a:cubicBezTo>
                  <a:lnTo>
                    <a:pt x="163705" y="581396"/>
                  </a:lnTo>
                  <a:cubicBezTo>
                    <a:pt x="155421" y="581396"/>
                    <a:pt x="148705" y="574680"/>
                    <a:pt x="148705" y="566396"/>
                  </a:cubicBezTo>
                  <a:lnTo>
                    <a:pt x="148705" y="386448"/>
                  </a:lnTo>
                  <a:lnTo>
                    <a:pt x="123506" y="381544"/>
                  </a:lnTo>
                  <a:cubicBezTo>
                    <a:pt x="99668" y="371877"/>
                    <a:pt x="77332" y="357377"/>
                    <a:pt x="57999" y="338044"/>
                  </a:cubicBezTo>
                  <a:cubicBezTo>
                    <a:pt x="-19334" y="260712"/>
                    <a:pt x="-19334" y="135332"/>
                    <a:pt x="57999" y="57999"/>
                  </a:cubicBezTo>
                  <a:cubicBezTo>
                    <a:pt x="135332" y="-19334"/>
                    <a:pt x="260712" y="-19334"/>
                    <a:pt x="338045" y="5799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</p:grpSp>
      <p:grpSp>
        <p:nvGrpSpPr>
          <p:cNvPr id="242" name="Gruppieren 46"/>
          <p:cNvGrpSpPr/>
          <p:nvPr/>
        </p:nvGrpSpPr>
        <p:grpSpPr>
          <a:xfrm>
            <a:off x="7239458" y="1556761"/>
            <a:ext cx="270000" cy="270000"/>
            <a:chOff x="10099278" y="4300535"/>
            <a:chExt cx="541764" cy="541764"/>
          </a:xfrm>
        </p:grpSpPr>
        <p:sp>
          <p:nvSpPr>
            <p:cNvPr id="243" name="Ellipse 47"/>
            <p:cNvSpPr/>
            <p:nvPr/>
          </p:nvSpPr>
          <p:spPr>
            <a:xfrm>
              <a:off x="10099278" y="4300535"/>
              <a:ext cx="541764" cy="54176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  <p:sp>
          <p:nvSpPr>
            <p:cNvPr id="244" name="Freihandform 243"/>
            <p:cNvSpPr>
              <a:spLocks noChangeAspect="1"/>
            </p:cNvSpPr>
            <p:nvPr/>
          </p:nvSpPr>
          <p:spPr>
            <a:xfrm rot="5400000">
              <a:off x="10249765" y="4451025"/>
              <a:ext cx="240790" cy="240784"/>
            </a:xfrm>
            <a:custGeom>
              <a:avLst/>
              <a:gdLst>
                <a:gd name="connsiteX0" fmla="*/ 1080131 w 1918574"/>
                <a:gd name="connsiteY0" fmla="*/ 1201342 h 1918529"/>
                <a:gd name="connsiteX1" fmla="*/ 1111156 w 1918574"/>
                <a:gd name="connsiteY1" fmla="*/ 1184503 h 1918529"/>
                <a:gd name="connsiteX2" fmla="*/ 1184524 w 1918574"/>
                <a:gd name="connsiteY2" fmla="*/ 1111134 h 1918529"/>
                <a:gd name="connsiteX3" fmla="*/ 1201364 w 1918574"/>
                <a:gd name="connsiteY3" fmla="*/ 1080109 h 1918529"/>
                <a:gd name="connsiteX4" fmla="*/ 1209567 w 1918574"/>
                <a:gd name="connsiteY4" fmla="*/ 1064996 h 1918529"/>
                <a:gd name="connsiteX5" fmla="*/ 1215777 w 1918574"/>
                <a:gd name="connsiteY5" fmla="*/ 1044990 h 1918529"/>
                <a:gd name="connsiteX6" fmla="*/ 1225394 w 1918574"/>
                <a:gd name="connsiteY6" fmla="*/ 1014008 h 1918529"/>
                <a:gd name="connsiteX7" fmla="*/ 1230913 w 1918574"/>
                <a:gd name="connsiteY7" fmla="*/ 959266 h 1918529"/>
                <a:gd name="connsiteX8" fmla="*/ 1225394 w 1918574"/>
                <a:gd name="connsiteY8" fmla="*/ 904524 h 1918529"/>
                <a:gd name="connsiteX9" fmla="*/ 1215777 w 1918574"/>
                <a:gd name="connsiteY9" fmla="*/ 873541 h 1918529"/>
                <a:gd name="connsiteX10" fmla="*/ 1417370 w 1918574"/>
                <a:gd name="connsiteY10" fmla="*/ 873541 h 1918529"/>
                <a:gd name="connsiteX11" fmla="*/ 1417371 w 1918574"/>
                <a:gd name="connsiteY11" fmla="*/ 873541 h 1918529"/>
                <a:gd name="connsiteX12" fmla="*/ 1417371 w 1918574"/>
                <a:gd name="connsiteY12" fmla="*/ 873542 h 1918529"/>
                <a:gd name="connsiteX13" fmla="*/ 1515711 w 1918574"/>
                <a:gd name="connsiteY13" fmla="*/ 873542 h 1918529"/>
                <a:gd name="connsiteX14" fmla="*/ 1544286 w 1918574"/>
                <a:gd name="connsiteY14" fmla="*/ 902117 h 1918529"/>
                <a:gd name="connsiteX15" fmla="*/ 1544287 w 1918574"/>
                <a:gd name="connsiteY15" fmla="*/ 1016416 h 1918529"/>
                <a:gd name="connsiteX16" fmla="*/ 1515712 w 1918574"/>
                <a:gd name="connsiteY16" fmla="*/ 1044991 h 1918529"/>
                <a:gd name="connsiteX17" fmla="*/ 1417371 w 1918574"/>
                <a:gd name="connsiteY17" fmla="*/ 1044990 h 1918529"/>
                <a:gd name="connsiteX18" fmla="*/ 1416531 w 1918574"/>
                <a:gd name="connsiteY18" fmla="*/ 1053328 h 1918529"/>
                <a:gd name="connsiteX19" fmla="*/ 1346303 w 1918574"/>
                <a:gd name="connsiteY19" fmla="*/ 1220217 h 1918529"/>
                <a:gd name="connsiteX20" fmla="*/ 1344119 w 1918574"/>
                <a:gd name="connsiteY20" fmla="*/ 1222865 h 1918529"/>
                <a:gd name="connsiteX21" fmla="*/ 1413355 w 1918574"/>
                <a:gd name="connsiteY21" fmla="*/ 1292102 h 1918529"/>
                <a:gd name="connsiteX22" fmla="*/ 1413354 w 1918574"/>
                <a:gd name="connsiteY22" fmla="*/ 1332512 h 1918529"/>
                <a:gd name="connsiteX23" fmla="*/ 1332534 w 1918574"/>
                <a:gd name="connsiteY23" fmla="*/ 1413334 h 1918529"/>
                <a:gd name="connsiteX24" fmla="*/ 1292123 w 1918574"/>
                <a:gd name="connsiteY24" fmla="*/ 1413334 h 1918529"/>
                <a:gd name="connsiteX25" fmla="*/ 1222886 w 1918574"/>
                <a:gd name="connsiteY25" fmla="*/ 1344097 h 1918529"/>
                <a:gd name="connsiteX26" fmla="*/ 1041190 w 1918574"/>
                <a:gd name="connsiteY26" fmla="*/ 1755384 h 1918529"/>
                <a:gd name="connsiteX27" fmla="*/ 1043208 w 1918574"/>
                <a:gd name="connsiteY27" fmla="*/ 1755282 h 1918529"/>
                <a:gd name="connsiteX28" fmla="*/ 1755282 w 1918574"/>
                <a:gd name="connsiteY28" fmla="*/ 1043208 h 1918529"/>
                <a:gd name="connsiteX29" fmla="*/ 1755429 w 1918574"/>
                <a:gd name="connsiteY29" fmla="*/ 1040293 h 1918529"/>
                <a:gd name="connsiteX30" fmla="*/ 1918574 w 1918574"/>
                <a:gd name="connsiteY30" fmla="*/ 1054914 h 1918529"/>
                <a:gd name="connsiteX31" fmla="*/ 1918319 w 1918574"/>
                <a:gd name="connsiteY31" fmla="*/ 1059964 h 1918529"/>
                <a:gd name="connsiteX32" fmla="*/ 1059964 w 1918574"/>
                <a:gd name="connsiteY32" fmla="*/ 1918319 h 1918529"/>
                <a:gd name="connsiteX33" fmla="*/ 1055810 w 1918574"/>
                <a:gd name="connsiteY33" fmla="*/ 1918529 h 1918529"/>
                <a:gd name="connsiteX34" fmla="*/ 805914 w 1918574"/>
                <a:gd name="connsiteY34" fmla="*/ 13726 h 1918529"/>
                <a:gd name="connsiteX35" fmla="*/ 863320 w 1918574"/>
                <a:gd name="connsiteY35" fmla="*/ 4965 h 1918529"/>
                <a:gd name="connsiteX36" fmla="*/ 961642 w 1918574"/>
                <a:gd name="connsiteY36" fmla="*/ 0 h 1918529"/>
                <a:gd name="connsiteX37" fmla="*/ 1918319 w 1918574"/>
                <a:gd name="connsiteY37" fmla="*/ 863320 h 1918529"/>
                <a:gd name="connsiteX38" fmla="*/ 1918574 w 1918574"/>
                <a:gd name="connsiteY38" fmla="*/ 868372 h 1918529"/>
                <a:gd name="connsiteX39" fmla="*/ 1755429 w 1918574"/>
                <a:gd name="connsiteY39" fmla="*/ 882992 h 1918529"/>
                <a:gd name="connsiteX40" fmla="*/ 1755282 w 1918574"/>
                <a:gd name="connsiteY40" fmla="*/ 880076 h 1918529"/>
                <a:gd name="connsiteX41" fmla="*/ 961642 w 1918574"/>
                <a:gd name="connsiteY41" fmla="*/ 163883 h 1918529"/>
                <a:gd name="connsiteX42" fmla="*/ 880076 w 1918574"/>
                <a:gd name="connsiteY42" fmla="*/ 168002 h 1918529"/>
                <a:gd name="connsiteX43" fmla="*/ 831144 w 1918574"/>
                <a:gd name="connsiteY43" fmla="*/ 175470 h 1918529"/>
                <a:gd name="connsiteX44" fmla="*/ 789027 w 1918574"/>
                <a:gd name="connsiteY44" fmla="*/ 959265 h 1918529"/>
                <a:gd name="connsiteX45" fmla="*/ 959287 w 1918574"/>
                <a:gd name="connsiteY45" fmla="*/ 789005 h 1918529"/>
                <a:gd name="connsiteX46" fmla="*/ 1129547 w 1918574"/>
                <a:gd name="connsiteY46" fmla="*/ 959265 h 1918529"/>
                <a:gd name="connsiteX47" fmla="*/ 959287 w 1918574"/>
                <a:gd name="connsiteY47" fmla="*/ 1129525 h 1918529"/>
                <a:gd name="connsiteX48" fmla="*/ 789027 w 1918574"/>
                <a:gd name="connsiteY48" fmla="*/ 959265 h 1918529"/>
                <a:gd name="connsiteX49" fmla="*/ 496850 w 1918574"/>
                <a:gd name="connsiteY49" fmla="*/ 1312308 h 1918529"/>
                <a:gd name="connsiteX50" fmla="*/ 505219 w 1918574"/>
                <a:gd name="connsiteY50" fmla="*/ 1292103 h 1918529"/>
                <a:gd name="connsiteX51" fmla="*/ 574456 w 1918574"/>
                <a:gd name="connsiteY51" fmla="*/ 1222866 h 1918529"/>
                <a:gd name="connsiteX52" fmla="*/ 629263 w 1918574"/>
                <a:gd name="connsiteY52" fmla="*/ 1289292 h 1918529"/>
                <a:gd name="connsiteX53" fmla="*/ 695688 w 1918574"/>
                <a:gd name="connsiteY53" fmla="*/ 1344098 h 1918529"/>
                <a:gd name="connsiteX54" fmla="*/ 838444 w 1918574"/>
                <a:gd name="connsiteY54" fmla="*/ 1201342 h 1918529"/>
                <a:gd name="connsiteX55" fmla="*/ 853558 w 1918574"/>
                <a:gd name="connsiteY55" fmla="*/ 1209546 h 1918529"/>
                <a:gd name="connsiteX56" fmla="*/ 873563 w 1918574"/>
                <a:gd name="connsiteY56" fmla="*/ 1215756 h 1918529"/>
                <a:gd name="connsiteX57" fmla="*/ 873562 w 1918574"/>
                <a:gd name="connsiteY57" fmla="*/ 1417350 h 1918529"/>
                <a:gd name="connsiteX58" fmla="*/ 873564 w 1918574"/>
                <a:gd name="connsiteY58" fmla="*/ 1417350 h 1918529"/>
                <a:gd name="connsiteX59" fmla="*/ 873563 w 1918574"/>
                <a:gd name="connsiteY59" fmla="*/ 1215756 h 1918529"/>
                <a:gd name="connsiteX60" fmla="*/ 904544 w 1918574"/>
                <a:gd name="connsiteY60" fmla="*/ 1225374 h 1918529"/>
                <a:gd name="connsiteX61" fmla="*/ 959288 w 1918574"/>
                <a:gd name="connsiteY61" fmla="*/ 1230892 h 1918529"/>
                <a:gd name="connsiteX62" fmla="*/ 1014028 w 1918574"/>
                <a:gd name="connsiteY62" fmla="*/ 1225374 h 1918529"/>
                <a:gd name="connsiteX63" fmla="*/ 1045010 w 1918574"/>
                <a:gd name="connsiteY63" fmla="*/ 1215757 h 1918529"/>
                <a:gd name="connsiteX64" fmla="*/ 1045010 w 1918574"/>
                <a:gd name="connsiteY64" fmla="*/ 1215755 h 1918529"/>
                <a:gd name="connsiteX65" fmla="*/ 1065015 w 1918574"/>
                <a:gd name="connsiteY65" fmla="*/ 1209546 h 1918529"/>
                <a:gd name="connsiteX66" fmla="*/ 1080129 w 1918574"/>
                <a:gd name="connsiteY66" fmla="*/ 1201342 h 1918529"/>
                <a:gd name="connsiteX67" fmla="*/ 1222885 w 1918574"/>
                <a:gd name="connsiteY67" fmla="*/ 1344097 h 1918529"/>
                <a:gd name="connsiteX68" fmla="*/ 1220236 w 1918574"/>
                <a:gd name="connsiteY68" fmla="*/ 1346282 h 1918529"/>
                <a:gd name="connsiteX69" fmla="*/ 1053347 w 1918574"/>
                <a:gd name="connsiteY69" fmla="*/ 1416510 h 1918529"/>
                <a:gd name="connsiteX70" fmla="*/ 1045012 w 1918574"/>
                <a:gd name="connsiteY70" fmla="*/ 1417350 h 1918529"/>
                <a:gd name="connsiteX71" fmla="*/ 1045012 w 1918574"/>
                <a:gd name="connsiteY71" fmla="*/ 1417352 h 1918529"/>
                <a:gd name="connsiteX72" fmla="*/ 1045011 w 1918574"/>
                <a:gd name="connsiteY72" fmla="*/ 1417351 h 1918529"/>
                <a:gd name="connsiteX73" fmla="*/ 1045011 w 1918574"/>
                <a:gd name="connsiteY73" fmla="*/ 1515691 h 1918529"/>
                <a:gd name="connsiteX74" fmla="*/ 1016436 w 1918574"/>
                <a:gd name="connsiteY74" fmla="*/ 1544266 h 1918529"/>
                <a:gd name="connsiteX75" fmla="*/ 902136 w 1918574"/>
                <a:gd name="connsiteY75" fmla="*/ 1544266 h 1918529"/>
                <a:gd name="connsiteX76" fmla="*/ 873562 w 1918574"/>
                <a:gd name="connsiteY76" fmla="*/ 1515691 h 1918529"/>
                <a:gd name="connsiteX77" fmla="*/ 873563 w 1918574"/>
                <a:gd name="connsiteY77" fmla="*/ 1417351 h 1918529"/>
                <a:gd name="connsiteX78" fmla="*/ 865226 w 1918574"/>
                <a:gd name="connsiteY78" fmla="*/ 1416510 h 1918529"/>
                <a:gd name="connsiteX79" fmla="*/ 698336 w 1918574"/>
                <a:gd name="connsiteY79" fmla="*/ 1346284 h 1918529"/>
                <a:gd name="connsiteX80" fmla="*/ 695689 w 1918574"/>
                <a:gd name="connsiteY80" fmla="*/ 1344099 h 1918529"/>
                <a:gd name="connsiteX81" fmla="*/ 626452 w 1918574"/>
                <a:gd name="connsiteY81" fmla="*/ 1413337 h 1918529"/>
                <a:gd name="connsiteX82" fmla="*/ 586040 w 1918574"/>
                <a:gd name="connsiteY82" fmla="*/ 1413336 h 1918529"/>
                <a:gd name="connsiteX83" fmla="*/ 505220 w 1918574"/>
                <a:gd name="connsiteY83" fmla="*/ 1332514 h 1918529"/>
                <a:gd name="connsiteX84" fmla="*/ 496850 w 1918574"/>
                <a:gd name="connsiteY84" fmla="*/ 1312308 h 1918529"/>
                <a:gd name="connsiteX85" fmla="*/ 496849 w 1918574"/>
                <a:gd name="connsiteY85" fmla="*/ 606224 h 1918529"/>
                <a:gd name="connsiteX86" fmla="*/ 505220 w 1918574"/>
                <a:gd name="connsiteY86" fmla="*/ 586019 h 1918529"/>
                <a:gd name="connsiteX87" fmla="*/ 586040 w 1918574"/>
                <a:gd name="connsiteY87" fmla="*/ 505197 h 1918529"/>
                <a:gd name="connsiteX88" fmla="*/ 626452 w 1918574"/>
                <a:gd name="connsiteY88" fmla="*/ 505197 h 1918529"/>
                <a:gd name="connsiteX89" fmla="*/ 695688 w 1918574"/>
                <a:gd name="connsiteY89" fmla="*/ 574433 h 1918529"/>
                <a:gd name="connsiteX90" fmla="*/ 695689 w 1918574"/>
                <a:gd name="connsiteY90" fmla="*/ 574432 h 1918529"/>
                <a:gd name="connsiteX91" fmla="*/ 695689 w 1918574"/>
                <a:gd name="connsiteY91" fmla="*/ 574435 h 1918529"/>
                <a:gd name="connsiteX92" fmla="*/ 698337 w 1918574"/>
                <a:gd name="connsiteY92" fmla="*/ 572250 h 1918529"/>
                <a:gd name="connsiteX93" fmla="*/ 865226 w 1918574"/>
                <a:gd name="connsiteY93" fmla="*/ 502023 h 1918529"/>
                <a:gd name="connsiteX94" fmla="*/ 873562 w 1918574"/>
                <a:gd name="connsiteY94" fmla="*/ 501183 h 1918529"/>
                <a:gd name="connsiteX95" fmla="*/ 873563 w 1918574"/>
                <a:gd name="connsiteY95" fmla="*/ 501182 h 1918529"/>
                <a:gd name="connsiteX96" fmla="*/ 873562 w 1918574"/>
                <a:gd name="connsiteY96" fmla="*/ 402841 h 1918529"/>
                <a:gd name="connsiteX97" fmla="*/ 902137 w 1918574"/>
                <a:gd name="connsiteY97" fmla="*/ 374266 h 1918529"/>
                <a:gd name="connsiteX98" fmla="*/ 1016437 w 1918574"/>
                <a:gd name="connsiteY98" fmla="*/ 374266 h 1918529"/>
                <a:gd name="connsiteX99" fmla="*/ 1045012 w 1918574"/>
                <a:gd name="connsiteY99" fmla="*/ 402841 h 1918529"/>
                <a:gd name="connsiteX100" fmla="*/ 1045012 w 1918574"/>
                <a:gd name="connsiteY100" fmla="*/ 501184 h 1918529"/>
                <a:gd name="connsiteX101" fmla="*/ 1045012 w 1918574"/>
                <a:gd name="connsiteY101" fmla="*/ 501185 h 1918529"/>
                <a:gd name="connsiteX102" fmla="*/ 1053348 w 1918574"/>
                <a:gd name="connsiteY102" fmla="*/ 502025 h 1918529"/>
                <a:gd name="connsiteX103" fmla="*/ 1220238 w 1918574"/>
                <a:gd name="connsiteY103" fmla="*/ 572252 h 1918529"/>
                <a:gd name="connsiteX104" fmla="*/ 1222884 w 1918574"/>
                <a:gd name="connsiteY104" fmla="*/ 574435 h 1918529"/>
                <a:gd name="connsiteX105" fmla="*/ 1292122 w 1918574"/>
                <a:gd name="connsiteY105" fmla="*/ 505197 h 1918529"/>
                <a:gd name="connsiteX106" fmla="*/ 1332533 w 1918574"/>
                <a:gd name="connsiteY106" fmla="*/ 505197 h 1918529"/>
                <a:gd name="connsiteX107" fmla="*/ 1413355 w 1918574"/>
                <a:gd name="connsiteY107" fmla="*/ 586018 h 1918529"/>
                <a:gd name="connsiteX108" fmla="*/ 1413354 w 1918574"/>
                <a:gd name="connsiteY108" fmla="*/ 626430 h 1918529"/>
                <a:gd name="connsiteX109" fmla="*/ 1344117 w 1918574"/>
                <a:gd name="connsiteY109" fmla="*/ 695667 h 1918529"/>
                <a:gd name="connsiteX110" fmla="*/ 1346303 w 1918574"/>
                <a:gd name="connsiteY110" fmla="*/ 698315 h 1918529"/>
                <a:gd name="connsiteX111" fmla="*/ 1416529 w 1918574"/>
                <a:gd name="connsiteY111" fmla="*/ 865205 h 1918529"/>
                <a:gd name="connsiteX112" fmla="*/ 1417370 w 1918574"/>
                <a:gd name="connsiteY112" fmla="*/ 873541 h 1918529"/>
                <a:gd name="connsiteX113" fmla="*/ 1215776 w 1918574"/>
                <a:gd name="connsiteY113" fmla="*/ 873540 h 1918529"/>
                <a:gd name="connsiteX114" fmla="*/ 1209565 w 1918574"/>
                <a:gd name="connsiteY114" fmla="*/ 853537 h 1918529"/>
                <a:gd name="connsiteX115" fmla="*/ 1201362 w 1918574"/>
                <a:gd name="connsiteY115" fmla="*/ 838422 h 1918529"/>
                <a:gd name="connsiteX116" fmla="*/ 1184522 w 1918574"/>
                <a:gd name="connsiteY116" fmla="*/ 807398 h 1918529"/>
                <a:gd name="connsiteX117" fmla="*/ 1111154 w 1918574"/>
                <a:gd name="connsiteY117" fmla="*/ 734030 h 1918529"/>
                <a:gd name="connsiteX118" fmla="*/ 1080131 w 1918574"/>
                <a:gd name="connsiteY118" fmla="*/ 717191 h 1918529"/>
                <a:gd name="connsiteX119" fmla="*/ 1080130 w 1918574"/>
                <a:gd name="connsiteY119" fmla="*/ 717192 h 1918529"/>
                <a:gd name="connsiteX120" fmla="*/ 1065016 w 1918574"/>
                <a:gd name="connsiteY120" fmla="*/ 708989 h 1918529"/>
                <a:gd name="connsiteX121" fmla="*/ 1045012 w 1918574"/>
                <a:gd name="connsiteY121" fmla="*/ 702778 h 1918529"/>
                <a:gd name="connsiteX122" fmla="*/ 1045012 w 1918574"/>
                <a:gd name="connsiteY122" fmla="*/ 702776 h 1918529"/>
                <a:gd name="connsiteX123" fmla="*/ 1014028 w 1918574"/>
                <a:gd name="connsiteY123" fmla="*/ 693159 h 1918529"/>
                <a:gd name="connsiteX124" fmla="*/ 959286 w 1918574"/>
                <a:gd name="connsiteY124" fmla="*/ 687641 h 1918529"/>
                <a:gd name="connsiteX125" fmla="*/ 904543 w 1918574"/>
                <a:gd name="connsiteY125" fmla="*/ 693159 h 1918529"/>
                <a:gd name="connsiteX126" fmla="*/ 873564 w 1918574"/>
                <a:gd name="connsiteY126" fmla="*/ 702777 h 1918529"/>
                <a:gd name="connsiteX127" fmla="*/ 853558 w 1918574"/>
                <a:gd name="connsiteY127" fmla="*/ 708987 h 1918529"/>
                <a:gd name="connsiteX128" fmla="*/ 838445 w 1918574"/>
                <a:gd name="connsiteY128" fmla="*/ 717190 h 1918529"/>
                <a:gd name="connsiteX129" fmla="*/ 807419 w 1918574"/>
                <a:gd name="connsiteY129" fmla="*/ 734029 h 1918529"/>
                <a:gd name="connsiteX130" fmla="*/ 734051 w 1918574"/>
                <a:gd name="connsiteY130" fmla="*/ 807397 h 1918529"/>
                <a:gd name="connsiteX131" fmla="*/ 717212 w 1918574"/>
                <a:gd name="connsiteY131" fmla="*/ 838422 h 1918529"/>
                <a:gd name="connsiteX132" fmla="*/ 709007 w 1918574"/>
                <a:gd name="connsiteY132" fmla="*/ 853537 h 1918529"/>
                <a:gd name="connsiteX133" fmla="*/ 702798 w 1918574"/>
                <a:gd name="connsiteY133" fmla="*/ 873540 h 1918529"/>
                <a:gd name="connsiteX134" fmla="*/ 501203 w 1918574"/>
                <a:gd name="connsiteY134" fmla="*/ 873540 h 1918529"/>
                <a:gd name="connsiteX135" fmla="*/ 502043 w 1918574"/>
                <a:gd name="connsiteY135" fmla="*/ 865205 h 1918529"/>
                <a:gd name="connsiteX136" fmla="*/ 572271 w 1918574"/>
                <a:gd name="connsiteY136" fmla="*/ 698315 h 1918529"/>
                <a:gd name="connsiteX137" fmla="*/ 574456 w 1918574"/>
                <a:gd name="connsiteY137" fmla="*/ 695667 h 1918529"/>
                <a:gd name="connsiteX138" fmla="*/ 505220 w 1918574"/>
                <a:gd name="connsiteY138" fmla="*/ 626430 h 1918529"/>
                <a:gd name="connsiteX139" fmla="*/ 496849 w 1918574"/>
                <a:gd name="connsiteY139" fmla="*/ 606224 h 1918529"/>
                <a:gd name="connsiteX140" fmla="*/ 374287 w 1918574"/>
                <a:gd name="connsiteY140" fmla="*/ 902116 h 1918529"/>
                <a:gd name="connsiteX141" fmla="*/ 402862 w 1918574"/>
                <a:gd name="connsiteY141" fmla="*/ 873541 h 1918529"/>
                <a:gd name="connsiteX142" fmla="*/ 501203 w 1918574"/>
                <a:gd name="connsiteY142" fmla="*/ 873541 h 1918529"/>
                <a:gd name="connsiteX143" fmla="*/ 501204 w 1918574"/>
                <a:gd name="connsiteY143" fmla="*/ 873541 h 1918529"/>
                <a:gd name="connsiteX144" fmla="*/ 501205 w 1918574"/>
                <a:gd name="connsiteY144" fmla="*/ 873541 h 1918529"/>
                <a:gd name="connsiteX145" fmla="*/ 702797 w 1918574"/>
                <a:gd name="connsiteY145" fmla="*/ 873542 h 1918529"/>
                <a:gd name="connsiteX146" fmla="*/ 693179 w 1918574"/>
                <a:gd name="connsiteY146" fmla="*/ 904525 h 1918529"/>
                <a:gd name="connsiteX147" fmla="*/ 687662 w 1918574"/>
                <a:gd name="connsiteY147" fmla="*/ 959267 h 1918529"/>
                <a:gd name="connsiteX148" fmla="*/ 693179 w 1918574"/>
                <a:gd name="connsiteY148" fmla="*/ 1014009 h 1918529"/>
                <a:gd name="connsiteX149" fmla="*/ 702797 w 1918574"/>
                <a:gd name="connsiteY149" fmla="*/ 1044990 h 1918529"/>
                <a:gd name="connsiteX150" fmla="*/ 702798 w 1918574"/>
                <a:gd name="connsiteY150" fmla="*/ 1044991 h 1918529"/>
                <a:gd name="connsiteX151" fmla="*/ 709008 w 1918574"/>
                <a:gd name="connsiteY151" fmla="*/ 1064996 h 1918529"/>
                <a:gd name="connsiteX152" fmla="*/ 717212 w 1918574"/>
                <a:gd name="connsiteY152" fmla="*/ 1080107 h 1918529"/>
                <a:gd name="connsiteX153" fmla="*/ 734051 w 1918574"/>
                <a:gd name="connsiteY153" fmla="*/ 1111133 h 1918529"/>
                <a:gd name="connsiteX154" fmla="*/ 807420 w 1918574"/>
                <a:gd name="connsiteY154" fmla="*/ 1184501 h 1918529"/>
                <a:gd name="connsiteX155" fmla="*/ 838445 w 1918574"/>
                <a:gd name="connsiteY155" fmla="*/ 1201340 h 1918529"/>
                <a:gd name="connsiteX156" fmla="*/ 695689 w 1918574"/>
                <a:gd name="connsiteY156" fmla="*/ 1344096 h 1918529"/>
                <a:gd name="connsiteX157" fmla="*/ 629263 w 1918574"/>
                <a:gd name="connsiteY157" fmla="*/ 1289290 h 1918529"/>
                <a:gd name="connsiteX158" fmla="*/ 574457 w 1918574"/>
                <a:gd name="connsiteY158" fmla="*/ 1222864 h 1918529"/>
                <a:gd name="connsiteX159" fmla="*/ 574456 w 1918574"/>
                <a:gd name="connsiteY159" fmla="*/ 1222865 h 1918529"/>
                <a:gd name="connsiteX160" fmla="*/ 572271 w 1918574"/>
                <a:gd name="connsiteY160" fmla="*/ 1220217 h 1918529"/>
                <a:gd name="connsiteX161" fmla="*/ 502044 w 1918574"/>
                <a:gd name="connsiteY161" fmla="*/ 1053327 h 1918529"/>
                <a:gd name="connsiteX162" fmla="*/ 501205 w 1918574"/>
                <a:gd name="connsiteY162" fmla="*/ 1044991 h 1918529"/>
                <a:gd name="connsiteX163" fmla="*/ 501203 w 1918574"/>
                <a:gd name="connsiteY163" fmla="*/ 1044991 h 1918529"/>
                <a:gd name="connsiteX164" fmla="*/ 402863 w 1918574"/>
                <a:gd name="connsiteY164" fmla="*/ 1044991 h 1918529"/>
                <a:gd name="connsiteX165" fmla="*/ 374288 w 1918574"/>
                <a:gd name="connsiteY165" fmla="*/ 1016416 h 1918529"/>
                <a:gd name="connsiteX166" fmla="*/ 186432 w 1918574"/>
                <a:gd name="connsiteY166" fmla="*/ 397073 h 1918529"/>
                <a:gd name="connsiteX167" fmla="*/ 281659 w 1918574"/>
                <a:gd name="connsiteY167" fmla="*/ 281658 h 1918529"/>
                <a:gd name="connsiteX168" fmla="*/ 587328 w 1918574"/>
                <a:gd name="connsiteY168" fmla="*/ 75570 h 1918529"/>
                <a:gd name="connsiteX169" fmla="*/ 628080 w 1918574"/>
                <a:gd name="connsiteY169" fmla="*/ 60654 h 1918529"/>
                <a:gd name="connsiteX170" fmla="*/ 681684 w 1918574"/>
                <a:gd name="connsiteY170" fmla="*/ 215386 h 1918529"/>
                <a:gd name="connsiteX171" fmla="*/ 651118 w 1918574"/>
                <a:gd name="connsiteY171" fmla="*/ 226574 h 1918529"/>
                <a:gd name="connsiteX172" fmla="*/ 397541 w 1918574"/>
                <a:gd name="connsiteY172" fmla="*/ 397540 h 1918529"/>
                <a:gd name="connsiteX173" fmla="*/ 321060 w 1918574"/>
                <a:gd name="connsiteY173" fmla="*/ 490235 h 1918529"/>
                <a:gd name="connsiteX174" fmla="*/ 0 w 1918574"/>
                <a:gd name="connsiteY174" fmla="*/ 961641 h 1918529"/>
                <a:gd name="connsiteX175" fmla="*/ 75571 w 1918574"/>
                <a:gd name="connsiteY175" fmla="*/ 587327 h 1918529"/>
                <a:gd name="connsiteX176" fmla="*/ 89339 w 1918574"/>
                <a:gd name="connsiteY176" fmla="*/ 558745 h 1918529"/>
                <a:gd name="connsiteX177" fmla="*/ 239636 w 1918574"/>
                <a:gd name="connsiteY177" fmla="*/ 627053 h 1918529"/>
                <a:gd name="connsiteX178" fmla="*/ 226575 w 1918574"/>
                <a:gd name="connsiteY178" fmla="*/ 651117 h 1918529"/>
                <a:gd name="connsiteX179" fmla="*/ 163883 w 1918574"/>
                <a:gd name="connsiteY179" fmla="*/ 961641 h 1918529"/>
                <a:gd name="connsiteX180" fmla="*/ 880076 w 1918574"/>
                <a:gd name="connsiteY180" fmla="*/ 1755281 h 1918529"/>
                <a:gd name="connsiteX181" fmla="*/ 882093 w 1918574"/>
                <a:gd name="connsiteY181" fmla="*/ 1755383 h 1918529"/>
                <a:gd name="connsiteX182" fmla="*/ 867472 w 1918574"/>
                <a:gd name="connsiteY182" fmla="*/ 1918528 h 1918529"/>
                <a:gd name="connsiteX183" fmla="*/ 863320 w 1918574"/>
                <a:gd name="connsiteY183" fmla="*/ 1918318 h 1918529"/>
                <a:gd name="connsiteX184" fmla="*/ 0 w 1918574"/>
                <a:gd name="connsiteY184" fmla="*/ 961641 h 19185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</a:cxnLst>
              <a:rect l="l" t="t" r="r" b="b"/>
              <a:pathLst>
                <a:path w="1918574" h="1918529">
                  <a:moveTo>
                    <a:pt x="1080131" y="1201342"/>
                  </a:moveTo>
                  <a:lnTo>
                    <a:pt x="1111156" y="1184503"/>
                  </a:lnTo>
                  <a:cubicBezTo>
                    <a:pt x="1140056" y="1164977"/>
                    <a:pt x="1164998" y="1140036"/>
                    <a:pt x="1184524" y="1111134"/>
                  </a:cubicBezTo>
                  <a:lnTo>
                    <a:pt x="1201364" y="1080109"/>
                  </a:lnTo>
                  <a:lnTo>
                    <a:pt x="1209567" y="1064996"/>
                  </a:lnTo>
                  <a:lnTo>
                    <a:pt x="1215777" y="1044990"/>
                  </a:lnTo>
                  <a:lnTo>
                    <a:pt x="1225394" y="1014008"/>
                  </a:lnTo>
                  <a:cubicBezTo>
                    <a:pt x="1229012" y="996326"/>
                    <a:pt x="1230912" y="978018"/>
                    <a:pt x="1230913" y="959266"/>
                  </a:cubicBezTo>
                  <a:cubicBezTo>
                    <a:pt x="1230912" y="940514"/>
                    <a:pt x="1229012" y="922207"/>
                    <a:pt x="1225394" y="904524"/>
                  </a:cubicBezTo>
                  <a:lnTo>
                    <a:pt x="1215777" y="873541"/>
                  </a:lnTo>
                  <a:lnTo>
                    <a:pt x="1417370" y="873541"/>
                  </a:lnTo>
                  <a:lnTo>
                    <a:pt x="1417371" y="873541"/>
                  </a:lnTo>
                  <a:lnTo>
                    <a:pt x="1417371" y="873542"/>
                  </a:lnTo>
                  <a:lnTo>
                    <a:pt x="1515711" y="873542"/>
                  </a:lnTo>
                  <a:cubicBezTo>
                    <a:pt x="1531494" y="873542"/>
                    <a:pt x="1544287" y="886335"/>
                    <a:pt x="1544286" y="902117"/>
                  </a:cubicBezTo>
                  <a:lnTo>
                    <a:pt x="1544287" y="1016416"/>
                  </a:lnTo>
                  <a:cubicBezTo>
                    <a:pt x="1544286" y="1032198"/>
                    <a:pt x="1531493" y="1044991"/>
                    <a:pt x="1515712" y="1044991"/>
                  </a:cubicBezTo>
                  <a:lnTo>
                    <a:pt x="1417371" y="1044990"/>
                  </a:lnTo>
                  <a:lnTo>
                    <a:pt x="1416531" y="1053328"/>
                  </a:lnTo>
                  <a:cubicBezTo>
                    <a:pt x="1404096" y="1114094"/>
                    <a:pt x="1379852" y="1170557"/>
                    <a:pt x="1346303" y="1220217"/>
                  </a:cubicBezTo>
                  <a:lnTo>
                    <a:pt x="1344119" y="1222865"/>
                  </a:lnTo>
                  <a:lnTo>
                    <a:pt x="1413355" y="1292102"/>
                  </a:lnTo>
                  <a:cubicBezTo>
                    <a:pt x="1424514" y="1303260"/>
                    <a:pt x="1424515" y="1321353"/>
                    <a:pt x="1413354" y="1332512"/>
                  </a:cubicBezTo>
                  <a:lnTo>
                    <a:pt x="1332534" y="1413334"/>
                  </a:lnTo>
                  <a:cubicBezTo>
                    <a:pt x="1321374" y="1424493"/>
                    <a:pt x="1303282" y="1424493"/>
                    <a:pt x="1292123" y="1413334"/>
                  </a:cubicBezTo>
                  <a:lnTo>
                    <a:pt x="1222886" y="1344097"/>
                  </a:lnTo>
                  <a:close/>
                  <a:moveTo>
                    <a:pt x="1041190" y="1755384"/>
                  </a:moveTo>
                  <a:lnTo>
                    <a:pt x="1043208" y="1755282"/>
                  </a:lnTo>
                  <a:cubicBezTo>
                    <a:pt x="1418665" y="1717153"/>
                    <a:pt x="1717153" y="1418664"/>
                    <a:pt x="1755282" y="1043208"/>
                  </a:cubicBezTo>
                  <a:lnTo>
                    <a:pt x="1755429" y="1040293"/>
                  </a:lnTo>
                  <a:lnTo>
                    <a:pt x="1918574" y="1054914"/>
                  </a:lnTo>
                  <a:lnTo>
                    <a:pt x="1918319" y="1059964"/>
                  </a:lnTo>
                  <a:cubicBezTo>
                    <a:pt x="1872357" y="1512550"/>
                    <a:pt x="1512550" y="1872357"/>
                    <a:pt x="1059964" y="1918319"/>
                  </a:cubicBezTo>
                  <a:lnTo>
                    <a:pt x="1055810" y="1918529"/>
                  </a:lnTo>
                  <a:close/>
                  <a:moveTo>
                    <a:pt x="805914" y="13726"/>
                  </a:moveTo>
                  <a:lnTo>
                    <a:pt x="863320" y="4965"/>
                  </a:lnTo>
                  <a:cubicBezTo>
                    <a:pt x="895647" y="1682"/>
                    <a:pt x="928448" y="0"/>
                    <a:pt x="961642" y="0"/>
                  </a:cubicBezTo>
                  <a:cubicBezTo>
                    <a:pt x="1459548" y="0"/>
                    <a:pt x="1869074" y="378406"/>
                    <a:pt x="1918319" y="863320"/>
                  </a:cubicBezTo>
                  <a:lnTo>
                    <a:pt x="1918574" y="868372"/>
                  </a:lnTo>
                  <a:lnTo>
                    <a:pt x="1755429" y="882992"/>
                  </a:lnTo>
                  <a:lnTo>
                    <a:pt x="1755282" y="880076"/>
                  </a:lnTo>
                  <a:cubicBezTo>
                    <a:pt x="1714429" y="477801"/>
                    <a:pt x="1374695" y="163883"/>
                    <a:pt x="961642" y="163883"/>
                  </a:cubicBezTo>
                  <a:cubicBezTo>
                    <a:pt x="934105" y="163883"/>
                    <a:pt x="906894" y="165278"/>
                    <a:pt x="880076" y="168002"/>
                  </a:cubicBezTo>
                  <a:lnTo>
                    <a:pt x="831144" y="175470"/>
                  </a:lnTo>
                  <a:close/>
                  <a:moveTo>
                    <a:pt x="789027" y="959265"/>
                  </a:moveTo>
                  <a:cubicBezTo>
                    <a:pt x="789027" y="865233"/>
                    <a:pt x="865255" y="789005"/>
                    <a:pt x="959287" y="789005"/>
                  </a:cubicBezTo>
                  <a:cubicBezTo>
                    <a:pt x="1053319" y="789005"/>
                    <a:pt x="1129547" y="865233"/>
                    <a:pt x="1129547" y="959265"/>
                  </a:cubicBezTo>
                  <a:cubicBezTo>
                    <a:pt x="1129547" y="1053297"/>
                    <a:pt x="1053319" y="1129525"/>
                    <a:pt x="959287" y="1129525"/>
                  </a:cubicBezTo>
                  <a:cubicBezTo>
                    <a:pt x="865255" y="1129525"/>
                    <a:pt x="789027" y="1053297"/>
                    <a:pt x="789027" y="959265"/>
                  </a:cubicBezTo>
                  <a:close/>
                  <a:moveTo>
                    <a:pt x="496850" y="1312308"/>
                  </a:moveTo>
                  <a:cubicBezTo>
                    <a:pt x="496850" y="1304995"/>
                    <a:pt x="499639" y="1297683"/>
                    <a:pt x="505219" y="1292103"/>
                  </a:cubicBezTo>
                  <a:lnTo>
                    <a:pt x="574456" y="1222866"/>
                  </a:lnTo>
                  <a:lnTo>
                    <a:pt x="629263" y="1289292"/>
                  </a:lnTo>
                  <a:lnTo>
                    <a:pt x="695688" y="1344098"/>
                  </a:lnTo>
                  <a:lnTo>
                    <a:pt x="838444" y="1201342"/>
                  </a:lnTo>
                  <a:lnTo>
                    <a:pt x="853558" y="1209546"/>
                  </a:lnTo>
                  <a:lnTo>
                    <a:pt x="873563" y="1215756"/>
                  </a:lnTo>
                  <a:lnTo>
                    <a:pt x="873562" y="1417350"/>
                  </a:lnTo>
                  <a:lnTo>
                    <a:pt x="873564" y="1417350"/>
                  </a:lnTo>
                  <a:lnTo>
                    <a:pt x="873563" y="1215756"/>
                  </a:lnTo>
                  <a:lnTo>
                    <a:pt x="904544" y="1225374"/>
                  </a:lnTo>
                  <a:cubicBezTo>
                    <a:pt x="922227" y="1228992"/>
                    <a:pt x="940535" y="1230892"/>
                    <a:pt x="959288" y="1230892"/>
                  </a:cubicBezTo>
                  <a:cubicBezTo>
                    <a:pt x="978038" y="1230892"/>
                    <a:pt x="996346" y="1228992"/>
                    <a:pt x="1014028" y="1225374"/>
                  </a:cubicBezTo>
                  <a:lnTo>
                    <a:pt x="1045010" y="1215757"/>
                  </a:lnTo>
                  <a:lnTo>
                    <a:pt x="1045010" y="1215755"/>
                  </a:lnTo>
                  <a:lnTo>
                    <a:pt x="1065015" y="1209546"/>
                  </a:lnTo>
                  <a:lnTo>
                    <a:pt x="1080129" y="1201342"/>
                  </a:lnTo>
                  <a:lnTo>
                    <a:pt x="1222885" y="1344097"/>
                  </a:lnTo>
                  <a:lnTo>
                    <a:pt x="1220236" y="1346282"/>
                  </a:lnTo>
                  <a:cubicBezTo>
                    <a:pt x="1170576" y="1379832"/>
                    <a:pt x="1114113" y="1404075"/>
                    <a:pt x="1053347" y="1416510"/>
                  </a:cubicBezTo>
                  <a:lnTo>
                    <a:pt x="1045012" y="1417350"/>
                  </a:lnTo>
                  <a:lnTo>
                    <a:pt x="1045012" y="1417352"/>
                  </a:lnTo>
                  <a:lnTo>
                    <a:pt x="1045011" y="1417351"/>
                  </a:lnTo>
                  <a:lnTo>
                    <a:pt x="1045011" y="1515691"/>
                  </a:lnTo>
                  <a:cubicBezTo>
                    <a:pt x="1045011" y="1531472"/>
                    <a:pt x="1032218" y="1544265"/>
                    <a:pt x="1016436" y="1544266"/>
                  </a:cubicBezTo>
                  <a:lnTo>
                    <a:pt x="902136" y="1544266"/>
                  </a:lnTo>
                  <a:cubicBezTo>
                    <a:pt x="886355" y="1544266"/>
                    <a:pt x="873562" y="1531473"/>
                    <a:pt x="873562" y="1515691"/>
                  </a:cubicBezTo>
                  <a:lnTo>
                    <a:pt x="873563" y="1417351"/>
                  </a:lnTo>
                  <a:lnTo>
                    <a:pt x="865226" y="1416510"/>
                  </a:lnTo>
                  <a:cubicBezTo>
                    <a:pt x="804460" y="1404076"/>
                    <a:pt x="747995" y="1379833"/>
                    <a:pt x="698336" y="1346284"/>
                  </a:cubicBezTo>
                  <a:lnTo>
                    <a:pt x="695689" y="1344099"/>
                  </a:lnTo>
                  <a:lnTo>
                    <a:pt x="626452" y="1413337"/>
                  </a:lnTo>
                  <a:cubicBezTo>
                    <a:pt x="615292" y="1424495"/>
                    <a:pt x="597200" y="1424495"/>
                    <a:pt x="586040" y="1413336"/>
                  </a:cubicBezTo>
                  <a:lnTo>
                    <a:pt x="505220" y="1332514"/>
                  </a:lnTo>
                  <a:cubicBezTo>
                    <a:pt x="499639" y="1326935"/>
                    <a:pt x="496850" y="1319621"/>
                    <a:pt x="496850" y="1312308"/>
                  </a:cubicBezTo>
                  <a:close/>
                  <a:moveTo>
                    <a:pt x="496849" y="606224"/>
                  </a:moveTo>
                  <a:cubicBezTo>
                    <a:pt x="496849" y="598911"/>
                    <a:pt x="499639" y="591598"/>
                    <a:pt x="505220" y="586019"/>
                  </a:cubicBezTo>
                  <a:lnTo>
                    <a:pt x="586040" y="505197"/>
                  </a:lnTo>
                  <a:cubicBezTo>
                    <a:pt x="597200" y="494037"/>
                    <a:pt x="615292" y="494037"/>
                    <a:pt x="626452" y="505197"/>
                  </a:cubicBezTo>
                  <a:lnTo>
                    <a:pt x="695688" y="574433"/>
                  </a:lnTo>
                  <a:lnTo>
                    <a:pt x="695689" y="574432"/>
                  </a:lnTo>
                  <a:lnTo>
                    <a:pt x="695689" y="574435"/>
                  </a:lnTo>
                  <a:lnTo>
                    <a:pt x="698337" y="572250"/>
                  </a:lnTo>
                  <a:cubicBezTo>
                    <a:pt x="747997" y="538702"/>
                    <a:pt x="804461" y="514458"/>
                    <a:pt x="865226" y="502023"/>
                  </a:cubicBezTo>
                  <a:lnTo>
                    <a:pt x="873562" y="501183"/>
                  </a:lnTo>
                  <a:lnTo>
                    <a:pt x="873563" y="501182"/>
                  </a:lnTo>
                  <a:lnTo>
                    <a:pt x="873562" y="402841"/>
                  </a:lnTo>
                  <a:cubicBezTo>
                    <a:pt x="873563" y="387059"/>
                    <a:pt x="886356" y="374266"/>
                    <a:pt x="902137" y="374266"/>
                  </a:cubicBezTo>
                  <a:lnTo>
                    <a:pt x="1016437" y="374266"/>
                  </a:lnTo>
                  <a:cubicBezTo>
                    <a:pt x="1032219" y="374265"/>
                    <a:pt x="1045012" y="387058"/>
                    <a:pt x="1045012" y="402841"/>
                  </a:cubicBezTo>
                  <a:lnTo>
                    <a:pt x="1045012" y="501184"/>
                  </a:lnTo>
                  <a:lnTo>
                    <a:pt x="1045012" y="501185"/>
                  </a:lnTo>
                  <a:lnTo>
                    <a:pt x="1053348" y="502025"/>
                  </a:lnTo>
                  <a:cubicBezTo>
                    <a:pt x="1114114" y="514459"/>
                    <a:pt x="1170578" y="538702"/>
                    <a:pt x="1220238" y="572252"/>
                  </a:cubicBezTo>
                  <a:lnTo>
                    <a:pt x="1222884" y="574435"/>
                  </a:lnTo>
                  <a:lnTo>
                    <a:pt x="1292122" y="505197"/>
                  </a:lnTo>
                  <a:cubicBezTo>
                    <a:pt x="1303280" y="494037"/>
                    <a:pt x="1321372" y="494037"/>
                    <a:pt x="1332533" y="505197"/>
                  </a:cubicBezTo>
                  <a:lnTo>
                    <a:pt x="1413355" y="586018"/>
                  </a:lnTo>
                  <a:cubicBezTo>
                    <a:pt x="1424514" y="597178"/>
                    <a:pt x="1424514" y="615270"/>
                    <a:pt x="1413354" y="626430"/>
                  </a:cubicBezTo>
                  <a:lnTo>
                    <a:pt x="1344117" y="695667"/>
                  </a:lnTo>
                  <a:lnTo>
                    <a:pt x="1346303" y="698315"/>
                  </a:lnTo>
                  <a:cubicBezTo>
                    <a:pt x="1379851" y="747975"/>
                    <a:pt x="1404095" y="804439"/>
                    <a:pt x="1416529" y="865205"/>
                  </a:cubicBezTo>
                  <a:lnTo>
                    <a:pt x="1417370" y="873541"/>
                  </a:lnTo>
                  <a:lnTo>
                    <a:pt x="1215776" y="873540"/>
                  </a:lnTo>
                  <a:lnTo>
                    <a:pt x="1209565" y="853537"/>
                  </a:lnTo>
                  <a:lnTo>
                    <a:pt x="1201362" y="838422"/>
                  </a:lnTo>
                  <a:lnTo>
                    <a:pt x="1184522" y="807398"/>
                  </a:lnTo>
                  <a:cubicBezTo>
                    <a:pt x="1164997" y="778496"/>
                    <a:pt x="1140056" y="753555"/>
                    <a:pt x="1111154" y="734030"/>
                  </a:cubicBezTo>
                  <a:lnTo>
                    <a:pt x="1080131" y="717191"/>
                  </a:lnTo>
                  <a:lnTo>
                    <a:pt x="1080130" y="717192"/>
                  </a:lnTo>
                  <a:lnTo>
                    <a:pt x="1065016" y="708989"/>
                  </a:lnTo>
                  <a:lnTo>
                    <a:pt x="1045012" y="702778"/>
                  </a:lnTo>
                  <a:lnTo>
                    <a:pt x="1045012" y="702776"/>
                  </a:lnTo>
                  <a:lnTo>
                    <a:pt x="1014028" y="693159"/>
                  </a:lnTo>
                  <a:cubicBezTo>
                    <a:pt x="996346" y="689541"/>
                    <a:pt x="978037" y="687641"/>
                    <a:pt x="959286" y="687641"/>
                  </a:cubicBezTo>
                  <a:cubicBezTo>
                    <a:pt x="940534" y="687641"/>
                    <a:pt x="922226" y="689541"/>
                    <a:pt x="904543" y="693159"/>
                  </a:cubicBezTo>
                  <a:lnTo>
                    <a:pt x="873564" y="702777"/>
                  </a:lnTo>
                  <a:lnTo>
                    <a:pt x="853558" y="708987"/>
                  </a:lnTo>
                  <a:lnTo>
                    <a:pt x="838445" y="717190"/>
                  </a:lnTo>
                  <a:lnTo>
                    <a:pt x="807419" y="734029"/>
                  </a:lnTo>
                  <a:cubicBezTo>
                    <a:pt x="778518" y="753555"/>
                    <a:pt x="753576" y="778497"/>
                    <a:pt x="734051" y="807397"/>
                  </a:cubicBezTo>
                  <a:lnTo>
                    <a:pt x="717212" y="838422"/>
                  </a:lnTo>
                  <a:lnTo>
                    <a:pt x="709007" y="853537"/>
                  </a:lnTo>
                  <a:lnTo>
                    <a:pt x="702798" y="873540"/>
                  </a:lnTo>
                  <a:lnTo>
                    <a:pt x="501203" y="873540"/>
                  </a:lnTo>
                  <a:lnTo>
                    <a:pt x="502043" y="865205"/>
                  </a:lnTo>
                  <a:cubicBezTo>
                    <a:pt x="514478" y="804439"/>
                    <a:pt x="538721" y="747975"/>
                    <a:pt x="572271" y="698315"/>
                  </a:cubicBezTo>
                  <a:lnTo>
                    <a:pt x="574456" y="695667"/>
                  </a:lnTo>
                  <a:lnTo>
                    <a:pt x="505220" y="626430"/>
                  </a:lnTo>
                  <a:cubicBezTo>
                    <a:pt x="499639" y="620850"/>
                    <a:pt x="496849" y="613537"/>
                    <a:pt x="496849" y="606224"/>
                  </a:cubicBezTo>
                  <a:close/>
                  <a:moveTo>
                    <a:pt x="374287" y="902116"/>
                  </a:moveTo>
                  <a:cubicBezTo>
                    <a:pt x="374287" y="886334"/>
                    <a:pt x="387080" y="873541"/>
                    <a:pt x="402862" y="873541"/>
                  </a:cubicBezTo>
                  <a:lnTo>
                    <a:pt x="501203" y="873541"/>
                  </a:lnTo>
                  <a:lnTo>
                    <a:pt x="501204" y="873541"/>
                  </a:lnTo>
                  <a:lnTo>
                    <a:pt x="501205" y="873541"/>
                  </a:lnTo>
                  <a:lnTo>
                    <a:pt x="702797" y="873542"/>
                  </a:lnTo>
                  <a:lnTo>
                    <a:pt x="693179" y="904525"/>
                  </a:lnTo>
                  <a:cubicBezTo>
                    <a:pt x="689562" y="922207"/>
                    <a:pt x="687661" y="940515"/>
                    <a:pt x="687662" y="959267"/>
                  </a:cubicBezTo>
                  <a:cubicBezTo>
                    <a:pt x="687662" y="978019"/>
                    <a:pt x="689562" y="996327"/>
                    <a:pt x="693179" y="1014009"/>
                  </a:cubicBezTo>
                  <a:lnTo>
                    <a:pt x="702797" y="1044990"/>
                  </a:lnTo>
                  <a:lnTo>
                    <a:pt x="702798" y="1044991"/>
                  </a:lnTo>
                  <a:lnTo>
                    <a:pt x="709008" y="1064996"/>
                  </a:lnTo>
                  <a:lnTo>
                    <a:pt x="717212" y="1080107"/>
                  </a:lnTo>
                  <a:lnTo>
                    <a:pt x="734051" y="1111133"/>
                  </a:lnTo>
                  <a:cubicBezTo>
                    <a:pt x="753576" y="1140036"/>
                    <a:pt x="778518" y="1164977"/>
                    <a:pt x="807420" y="1184501"/>
                  </a:cubicBezTo>
                  <a:lnTo>
                    <a:pt x="838445" y="1201340"/>
                  </a:lnTo>
                  <a:lnTo>
                    <a:pt x="695689" y="1344096"/>
                  </a:lnTo>
                  <a:lnTo>
                    <a:pt x="629263" y="1289290"/>
                  </a:lnTo>
                  <a:lnTo>
                    <a:pt x="574457" y="1222864"/>
                  </a:lnTo>
                  <a:lnTo>
                    <a:pt x="574456" y="1222865"/>
                  </a:lnTo>
                  <a:lnTo>
                    <a:pt x="572271" y="1220217"/>
                  </a:lnTo>
                  <a:cubicBezTo>
                    <a:pt x="538722" y="1170557"/>
                    <a:pt x="514479" y="1114093"/>
                    <a:pt x="502044" y="1053327"/>
                  </a:cubicBezTo>
                  <a:lnTo>
                    <a:pt x="501205" y="1044991"/>
                  </a:lnTo>
                  <a:lnTo>
                    <a:pt x="501203" y="1044991"/>
                  </a:lnTo>
                  <a:lnTo>
                    <a:pt x="402863" y="1044991"/>
                  </a:lnTo>
                  <a:cubicBezTo>
                    <a:pt x="387080" y="1044991"/>
                    <a:pt x="374287" y="1032198"/>
                    <a:pt x="374288" y="1016416"/>
                  </a:cubicBezTo>
                  <a:close/>
                  <a:moveTo>
                    <a:pt x="186432" y="397073"/>
                  </a:moveTo>
                  <a:lnTo>
                    <a:pt x="281659" y="281658"/>
                  </a:lnTo>
                  <a:cubicBezTo>
                    <a:pt x="368670" y="194646"/>
                    <a:pt x="472278" y="124231"/>
                    <a:pt x="587328" y="75570"/>
                  </a:cubicBezTo>
                  <a:lnTo>
                    <a:pt x="628080" y="60654"/>
                  </a:lnTo>
                  <a:lnTo>
                    <a:pt x="681684" y="215386"/>
                  </a:lnTo>
                  <a:lnTo>
                    <a:pt x="651118" y="226574"/>
                  </a:lnTo>
                  <a:cubicBezTo>
                    <a:pt x="555676" y="266942"/>
                    <a:pt x="469724" y="325357"/>
                    <a:pt x="397541" y="397540"/>
                  </a:cubicBezTo>
                  <a:lnTo>
                    <a:pt x="321060" y="490235"/>
                  </a:lnTo>
                  <a:close/>
                  <a:moveTo>
                    <a:pt x="0" y="961641"/>
                  </a:moveTo>
                  <a:cubicBezTo>
                    <a:pt x="0" y="828866"/>
                    <a:pt x="26909" y="702376"/>
                    <a:pt x="75571" y="587327"/>
                  </a:cubicBezTo>
                  <a:lnTo>
                    <a:pt x="89339" y="558745"/>
                  </a:lnTo>
                  <a:lnTo>
                    <a:pt x="239636" y="627053"/>
                  </a:lnTo>
                  <a:lnTo>
                    <a:pt x="226575" y="651117"/>
                  </a:lnTo>
                  <a:cubicBezTo>
                    <a:pt x="186206" y="746560"/>
                    <a:pt x="163883" y="851493"/>
                    <a:pt x="163883" y="961641"/>
                  </a:cubicBezTo>
                  <a:cubicBezTo>
                    <a:pt x="163883" y="1374694"/>
                    <a:pt x="477801" y="1714428"/>
                    <a:pt x="880076" y="1755281"/>
                  </a:cubicBezTo>
                  <a:lnTo>
                    <a:pt x="882093" y="1755383"/>
                  </a:lnTo>
                  <a:lnTo>
                    <a:pt x="867472" y="1918528"/>
                  </a:lnTo>
                  <a:lnTo>
                    <a:pt x="863320" y="1918318"/>
                  </a:lnTo>
                  <a:cubicBezTo>
                    <a:pt x="378406" y="1869073"/>
                    <a:pt x="0" y="1459547"/>
                    <a:pt x="0" y="96164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</p:grpSp>
      <p:grpSp>
        <p:nvGrpSpPr>
          <p:cNvPr id="245" name="Gruppieren 44"/>
          <p:cNvGrpSpPr>
            <a:grpSpLocks noChangeAspect="1"/>
          </p:cNvGrpSpPr>
          <p:nvPr/>
        </p:nvGrpSpPr>
        <p:grpSpPr>
          <a:xfrm>
            <a:off x="7236545" y="944908"/>
            <a:ext cx="270000" cy="270000"/>
            <a:chOff x="11287139" y="4727266"/>
            <a:chExt cx="540000" cy="540000"/>
          </a:xfrm>
        </p:grpSpPr>
        <p:sp>
          <p:nvSpPr>
            <p:cNvPr id="246" name="Ellipse 45"/>
            <p:cNvSpPr/>
            <p:nvPr/>
          </p:nvSpPr>
          <p:spPr>
            <a:xfrm>
              <a:off x="11287139" y="4727266"/>
              <a:ext cx="540000" cy="5400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  <p:sp>
          <p:nvSpPr>
            <p:cNvPr id="247" name="Freihandform 246"/>
            <p:cNvSpPr>
              <a:spLocks noChangeAspect="1"/>
            </p:cNvSpPr>
            <p:nvPr/>
          </p:nvSpPr>
          <p:spPr>
            <a:xfrm>
              <a:off x="11419359" y="4907266"/>
              <a:ext cx="275561" cy="180000"/>
            </a:xfrm>
            <a:custGeom>
              <a:avLst/>
              <a:gdLst>
                <a:gd name="connsiteX0" fmla="*/ 0 w 2203294"/>
                <a:gd name="connsiteY0" fmla="*/ 1394248 h 1439222"/>
                <a:gd name="connsiteX1" fmla="*/ 2203200 w 2203294"/>
                <a:gd name="connsiteY1" fmla="*/ 1394248 h 1439222"/>
                <a:gd name="connsiteX2" fmla="*/ 2200149 w 2203294"/>
                <a:gd name="connsiteY2" fmla="*/ 1409399 h 1439222"/>
                <a:gd name="connsiteX3" fmla="*/ 2155271 w 2203294"/>
                <a:gd name="connsiteY3" fmla="*/ 1439222 h 1439222"/>
                <a:gd name="connsiteX4" fmla="*/ 47929 w 2203294"/>
                <a:gd name="connsiteY4" fmla="*/ 1439222 h 1439222"/>
                <a:gd name="connsiteX5" fmla="*/ 3051 w 2203294"/>
                <a:gd name="connsiteY5" fmla="*/ 1409399 h 1439222"/>
                <a:gd name="connsiteX6" fmla="*/ 280847 w 2203294"/>
                <a:gd name="connsiteY6" fmla="*/ 85787 h 1439222"/>
                <a:gd name="connsiteX7" fmla="*/ 280847 w 2203294"/>
                <a:gd name="connsiteY7" fmla="*/ 1057787 h 1439222"/>
                <a:gd name="connsiteX8" fmla="*/ 1922447 w 2203294"/>
                <a:gd name="connsiteY8" fmla="*/ 1057787 h 1439222"/>
                <a:gd name="connsiteX9" fmla="*/ 1922447 w 2203294"/>
                <a:gd name="connsiteY9" fmla="*/ 85787 h 1439222"/>
                <a:gd name="connsiteX10" fmla="*/ 296373 w 2203294"/>
                <a:gd name="connsiteY10" fmla="*/ 0 h 1439222"/>
                <a:gd name="connsiteX11" fmla="*/ 1906921 w 2203294"/>
                <a:gd name="connsiteY11" fmla="*/ 0 h 1439222"/>
                <a:gd name="connsiteX12" fmla="*/ 1998047 w 2203294"/>
                <a:gd name="connsiteY12" fmla="*/ 91126 h 1439222"/>
                <a:gd name="connsiteX13" fmla="*/ 1998047 w 2203294"/>
                <a:gd name="connsiteY13" fmla="*/ 1057864 h 1439222"/>
                <a:gd name="connsiteX14" fmla="*/ 1990886 w 2203294"/>
                <a:gd name="connsiteY14" fmla="*/ 1093335 h 1439222"/>
                <a:gd name="connsiteX15" fmla="*/ 1981139 w 2203294"/>
                <a:gd name="connsiteY15" fmla="*/ 1107791 h 1439222"/>
                <a:gd name="connsiteX16" fmla="*/ 2203294 w 2203294"/>
                <a:gd name="connsiteY16" fmla="*/ 1387315 h 1439222"/>
                <a:gd name="connsiteX17" fmla="*/ 0 w 2203294"/>
                <a:gd name="connsiteY17" fmla="*/ 1387315 h 1439222"/>
                <a:gd name="connsiteX18" fmla="*/ 222155 w 2203294"/>
                <a:gd name="connsiteY18" fmla="*/ 1107791 h 1439222"/>
                <a:gd name="connsiteX19" fmla="*/ 212408 w 2203294"/>
                <a:gd name="connsiteY19" fmla="*/ 1093335 h 1439222"/>
                <a:gd name="connsiteX20" fmla="*/ 205247 w 2203294"/>
                <a:gd name="connsiteY20" fmla="*/ 1057864 h 1439222"/>
                <a:gd name="connsiteX21" fmla="*/ 205247 w 2203294"/>
                <a:gd name="connsiteY21" fmla="*/ 91126 h 1439222"/>
                <a:gd name="connsiteX22" fmla="*/ 296373 w 2203294"/>
                <a:gd name="connsiteY22" fmla="*/ 0 h 14392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2203294" h="1439222">
                  <a:moveTo>
                    <a:pt x="0" y="1394248"/>
                  </a:moveTo>
                  <a:lnTo>
                    <a:pt x="2203200" y="1394248"/>
                  </a:lnTo>
                  <a:lnTo>
                    <a:pt x="2200149" y="1409399"/>
                  </a:lnTo>
                  <a:cubicBezTo>
                    <a:pt x="2192755" y="1426925"/>
                    <a:pt x="2175445" y="1439222"/>
                    <a:pt x="2155271" y="1439222"/>
                  </a:cubicBezTo>
                  <a:lnTo>
                    <a:pt x="47929" y="1439222"/>
                  </a:lnTo>
                  <a:cubicBezTo>
                    <a:pt x="27755" y="1439222"/>
                    <a:pt x="10445" y="1426925"/>
                    <a:pt x="3051" y="1409399"/>
                  </a:cubicBezTo>
                  <a:close/>
                  <a:moveTo>
                    <a:pt x="280847" y="85787"/>
                  </a:moveTo>
                  <a:lnTo>
                    <a:pt x="280847" y="1057787"/>
                  </a:lnTo>
                  <a:lnTo>
                    <a:pt x="1922447" y="1057787"/>
                  </a:lnTo>
                  <a:lnTo>
                    <a:pt x="1922447" y="85787"/>
                  </a:lnTo>
                  <a:close/>
                  <a:moveTo>
                    <a:pt x="296373" y="0"/>
                  </a:moveTo>
                  <a:lnTo>
                    <a:pt x="1906921" y="0"/>
                  </a:lnTo>
                  <a:cubicBezTo>
                    <a:pt x="1957249" y="0"/>
                    <a:pt x="1998047" y="40798"/>
                    <a:pt x="1998047" y="91126"/>
                  </a:cubicBezTo>
                  <a:lnTo>
                    <a:pt x="1998047" y="1057864"/>
                  </a:lnTo>
                  <a:cubicBezTo>
                    <a:pt x="1998047" y="1070446"/>
                    <a:pt x="1995497" y="1082432"/>
                    <a:pt x="1990886" y="1093335"/>
                  </a:cubicBezTo>
                  <a:lnTo>
                    <a:pt x="1981139" y="1107791"/>
                  </a:lnTo>
                  <a:lnTo>
                    <a:pt x="2203294" y="1387315"/>
                  </a:lnTo>
                  <a:lnTo>
                    <a:pt x="0" y="1387315"/>
                  </a:lnTo>
                  <a:lnTo>
                    <a:pt x="222155" y="1107791"/>
                  </a:lnTo>
                  <a:lnTo>
                    <a:pt x="212408" y="1093335"/>
                  </a:lnTo>
                  <a:cubicBezTo>
                    <a:pt x="207797" y="1082432"/>
                    <a:pt x="205247" y="1070446"/>
                    <a:pt x="205247" y="1057864"/>
                  </a:cubicBezTo>
                  <a:lnTo>
                    <a:pt x="205247" y="91126"/>
                  </a:lnTo>
                  <a:cubicBezTo>
                    <a:pt x="205247" y="40798"/>
                    <a:pt x="246045" y="0"/>
                    <a:pt x="29637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</p:grpSp>
      <p:grpSp>
        <p:nvGrpSpPr>
          <p:cNvPr id="248" name="Gruppieren 44"/>
          <p:cNvGrpSpPr>
            <a:grpSpLocks noChangeAspect="1"/>
          </p:cNvGrpSpPr>
          <p:nvPr/>
        </p:nvGrpSpPr>
        <p:grpSpPr>
          <a:xfrm>
            <a:off x="6762333" y="944908"/>
            <a:ext cx="270000" cy="270000"/>
            <a:chOff x="11287139" y="4727266"/>
            <a:chExt cx="540000" cy="540000"/>
          </a:xfrm>
        </p:grpSpPr>
        <p:sp>
          <p:nvSpPr>
            <p:cNvPr id="249" name="Ellipse 45"/>
            <p:cNvSpPr/>
            <p:nvPr/>
          </p:nvSpPr>
          <p:spPr>
            <a:xfrm>
              <a:off x="11287139" y="4727266"/>
              <a:ext cx="540000" cy="5400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  <p:sp>
          <p:nvSpPr>
            <p:cNvPr id="250" name="Freihandform 249"/>
            <p:cNvSpPr>
              <a:spLocks noChangeAspect="1"/>
            </p:cNvSpPr>
            <p:nvPr/>
          </p:nvSpPr>
          <p:spPr>
            <a:xfrm>
              <a:off x="11419359" y="4907266"/>
              <a:ext cx="275561" cy="180000"/>
            </a:xfrm>
            <a:custGeom>
              <a:avLst/>
              <a:gdLst>
                <a:gd name="connsiteX0" fmla="*/ 0 w 2203294"/>
                <a:gd name="connsiteY0" fmla="*/ 1394248 h 1439222"/>
                <a:gd name="connsiteX1" fmla="*/ 2203200 w 2203294"/>
                <a:gd name="connsiteY1" fmla="*/ 1394248 h 1439222"/>
                <a:gd name="connsiteX2" fmla="*/ 2200149 w 2203294"/>
                <a:gd name="connsiteY2" fmla="*/ 1409399 h 1439222"/>
                <a:gd name="connsiteX3" fmla="*/ 2155271 w 2203294"/>
                <a:gd name="connsiteY3" fmla="*/ 1439222 h 1439222"/>
                <a:gd name="connsiteX4" fmla="*/ 47929 w 2203294"/>
                <a:gd name="connsiteY4" fmla="*/ 1439222 h 1439222"/>
                <a:gd name="connsiteX5" fmla="*/ 3051 w 2203294"/>
                <a:gd name="connsiteY5" fmla="*/ 1409399 h 1439222"/>
                <a:gd name="connsiteX6" fmla="*/ 280847 w 2203294"/>
                <a:gd name="connsiteY6" fmla="*/ 85787 h 1439222"/>
                <a:gd name="connsiteX7" fmla="*/ 280847 w 2203294"/>
                <a:gd name="connsiteY7" fmla="*/ 1057787 h 1439222"/>
                <a:gd name="connsiteX8" fmla="*/ 1922447 w 2203294"/>
                <a:gd name="connsiteY8" fmla="*/ 1057787 h 1439222"/>
                <a:gd name="connsiteX9" fmla="*/ 1922447 w 2203294"/>
                <a:gd name="connsiteY9" fmla="*/ 85787 h 1439222"/>
                <a:gd name="connsiteX10" fmla="*/ 296373 w 2203294"/>
                <a:gd name="connsiteY10" fmla="*/ 0 h 1439222"/>
                <a:gd name="connsiteX11" fmla="*/ 1906921 w 2203294"/>
                <a:gd name="connsiteY11" fmla="*/ 0 h 1439222"/>
                <a:gd name="connsiteX12" fmla="*/ 1998047 w 2203294"/>
                <a:gd name="connsiteY12" fmla="*/ 91126 h 1439222"/>
                <a:gd name="connsiteX13" fmla="*/ 1998047 w 2203294"/>
                <a:gd name="connsiteY13" fmla="*/ 1057864 h 1439222"/>
                <a:gd name="connsiteX14" fmla="*/ 1990886 w 2203294"/>
                <a:gd name="connsiteY14" fmla="*/ 1093335 h 1439222"/>
                <a:gd name="connsiteX15" fmla="*/ 1981139 w 2203294"/>
                <a:gd name="connsiteY15" fmla="*/ 1107791 h 1439222"/>
                <a:gd name="connsiteX16" fmla="*/ 2203294 w 2203294"/>
                <a:gd name="connsiteY16" fmla="*/ 1387315 h 1439222"/>
                <a:gd name="connsiteX17" fmla="*/ 0 w 2203294"/>
                <a:gd name="connsiteY17" fmla="*/ 1387315 h 1439222"/>
                <a:gd name="connsiteX18" fmla="*/ 222155 w 2203294"/>
                <a:gd name="connsiteY18" fmla="*/ 1107791 h 1439222"/>
                <a:gd name="connsiteX19" fmla="*/ 212408 w 2203294"/>
                <a:gd name="connsiteY19" fmla="*/ 1093335 h 1439222"/>
                <a:gd name="connsiteX20" fmla="*/ 205247 w 2203294"/>
                <a:gd name="connsiteY20" fmla="*/ 1057864 h 1439222"/>
                <a:gd name="connsiteX21" fmla="*/ 205247 w 2203294"/>
                <a:gd name="connsiteY21" fmla="*/ 91126 h 1439222"/>
                <a:gd name="connsiteX22" fmla="*/ 296373 w 2203294"/>
                <a:gd name="connsiteY22" fmla="*/ 0 h 14392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2203294" h="1439222">
                  <a:moveTo>
                    <a:pt x="0" y="1394248"/>
                  </a:moveTo>
                  <a:lnTo>
                    <a:pt x="2203200" y="1394248"/>
                  </a:lnTo>
                  <a:lnTo>
                    <a:pt x="2200149" y="1409399"/>
                  </a:lnTo>
                  <a:cubicBezTo>
                    <a:pt x="2192755" y="1426925"/>
                    <a:pt x="2175445" y="1439222"/>
                    <a:pt x="2155271" y="1439222"/>
                  </a:cubicBezTo>
                  <a:lnTo>
                    <a:pt x="47929" y="1439222"/>
                  </a:lnTo>
                  <a:cubicBezTo>
                    <a:pt x="27755" y="1439222"/>
                    <a:pt x="10445" y="1426925"/>
                    <a:pt x="3051" y="1409399"/>
                  </a:cubicBezTo>
                  <a:close/>
                  <a:moveTo>
                    <a:pt x="280847" y="85787"/>
                  </a:moveTo>
                  <a:lnTo>
                    <a:pt x="280847" y="1057787"/>
                  </a:lnTo>
                  <a:lnTo>
                    <a:pt x="1922447" y="1057787"/>
                  </a:lnTo>
                  <a:lnTo>
                    <a:pt x="1922447" y="85787"/>
                  </a:lnTo>
                  <a:close/>
                  <a:moveTo>
                    <a:pt x="296373" y="0"/>
                  </a:moveTo>
                  <a:lnTo>
                    <a:pt x="1906921" y="0"/>
                  </a:lnTo>
                  <a:cubicBezTo>
                    <a:pt x="1957249" y="0"/>
                    <a:pt x="1998047" y="40798"/>
                    <a:pt x="1998047" y="91126"/>
                  </a:cubicBezTo>
                  <a:lnTo>
                    <a:pt x="1998047" y="1057864"/>
                  </a:lnTo>
                  <a:cubicBezTo>
                    <a:pt x="1998047" y="1070446"/>
                    <a:pt x="1995497" y="1082432"/>
                    <a:pt x="1990886" y="1093335"/>
                  </a:cubicBezTo>
                  <a:lnTo>
                    <a:pt x="1981139" y="1107791"/>
                  </a:lnTo>
                  <a:lnTo>
                    <a:pt x="2203294" y="1387315"/>
                  </a:lnTo>
                  <a:lnTo>
                    <a:pt x="0" y="1387315"/>
                  </a:lnTo>
                  <a:lnTo>
                    <a:pt x="222155" y="1107791"/>
                  </a:lnTo>
                  <a:lnTo>
                    <a:pt x="212408" y="1093335"/>
                  </a:lnTo>
                  <a:cubicBezTo>
                    <a:pt x="207797" y="1082432"/>
                    <a:pt x="205247" y="1070446"/>
                    <a:pt x="205247" y="1057864"/>
                  </a:cubicBezTo>
                  <a:lnTo>
                    <a:pt x="205247" y="91126"/>
                  </a:lnTo>
                  <a:cubicBezTo>
                    <a:pt x="205247" y="40798"/>
                    <a:pt x="246045" y="0"/>
                    <a:pt x="29637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</p:grpSp>
      <p:grpSp>
        <p:nvGrpSpPr>
          <p:cNvPr id="251" name="Gruppieren 98"/>
          <p:cNvGrpSpPr/>
          <p:nvPr/>
        </p:nvGrpSpPr>
        <p:grpSpPr>
          <a:xfrm>
            <a:off x="5341143" y="944908"/>
            <a:ext cx="270000" cy="270000"/>
            <a:chOff x="2506005" y="2718128"/>
            <a:chExt cx="619395" cy="723508"/>
          </a:xfrm>
        </p:grpSpPr>
        <p:sp>
          <p:nvSpPr>
            <p:cNvPr id="252" name="Ellipse 9"/>
            <p:cNvSpPr/>
            <p:nvPr/>
          </p:nvSpPr>
          <p:spPr>
            <a:xfrm>
              <a:off x="2506005" y="2718128"/>
              <a:ext cx="619395" cy="723508"/>
            </a:xfrm>
            <a:prstGeom prst="ellipse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  <p:sp>
          <p:nvSpPr>
            <p:cNvPr id="253" name="Freihandform 252"/>
            <p:cNvSpPr>
              <a:spLocks noChangeAspect="1"/>
            </p:cNvSpPr>
            <p:nvPr/>
          </p:nvSpPr>
          <p:spPr>
            <a:xfrm>
              <a:off x="2706914" y="2856900"/>
              <a:ext cx="204628" cy="382475"/>
            </a:xfrm>
            <a:custGeom>
              <a:avLst/>
              <a:gdLst>
                <a:gd name="connsiteX0" fmla="*/ 31032 w 514800"/>
                <a:gd name="connsiteY0" fmla="*/ 0 h 962236"/>
                <a:gd name="connsiteX1" fmla="*/ 483768 w 514800"/>
                <a:gd name="connsiteY1" fmla="*/ 0 h 962236"/>
                <a:gd name="connsiteX2" fmla="*/ 514800 w 514800"/>
                <a:gd name="connsiteY2" fmla="*/ 31032 h 962236"/>
                <a:gd name="connsiteX3" fmla="*/ 514800 w 514800"/>
                <a:gd name="connsiteY3" fmla="*/ 931204 h 962236"/>
                <a:gd name="connsiteX4" fmla="*/ 483768 w 514800"/>
                <a:gd name="connsiteY4" fmla="*/ 962236 h 962236"/>
                <a:gd name="connsiteX5" fmla="*/ 31032 w 514800"/>
                <a:gd name="connsiteY5" fmla="*/ 962236 h 962236"/>
                <a:gd name="connsiteX6" fmla="*/ 0 w 514800"/>
                <a:gd name="connsiteY6" fmla="*/ 931204 h 962236"/>
                <a:gd name="connsiteX7" fmla="*/ 0 w 514800"/>
                <a:gd name="connsiteY7" fmla="*/ 31032 h 962236"/>
                <a:gd name="connsiteX8" fmla="*/ 31032 w 514800"/>
                <a:gd name="connsiteY8" fmla="*/ 0 h 962236"/>
                <a:gd name="connsiteX9" fmla="*/ 235676 w 514800"/>
                <a:gd name="connsiteY9" fmla="*/ 32202 h 962236"/>
                <a:gd name="connsiteX10" fmla="*/ 232676 w 514800"/>
                <a:gd name="connsiteY10" fmla="*/ 35202 h 962236"/>
                <a:gd name="connsiteX11" fmla="*/ 232676 w 514800"/>
                <a:gd name="connsiteY11" fmla="*/ 47202 h 962236"/>
                <a:gd name="connsiteX12" fmla="*/ 235676 w 514800"/>
                <a:gd name="connsiteY12" fmla="*/ 50202 h 962236"/>
                <a:gd name="connsiteX13" fmla="*/ 409676 w 514800"/>
                <a:gd name="connsiteY13" fmla="*/ 50202 h 962236"/>
                <a:gd name="connsiteX14" fmla="*/ 412676 w 514800"/>
                <a:gd name="connsiteY14" fmla="*/ 47202 h 962236"/>
                <a:gd name="connsiteX15" fmla="*/ 412676 w 514800"/>
                <a:gd name="connsiteY15" fmla="*/ 35202 h 962236"/>
                <a:gd name="connsiteX16" fmla="*/ 409676 w 514800"/>
                <a:gd name="connsiteY16" fmla="*/ 32202 h 962236"/>
                <a:gd name="connsiteX17" fmla="*/ 235676 w 514800"/>
                <a:gd name="connsiteY17" fmla="*/ 32202 h 962236"/>
                <a:gd name="connsiteX18" fmla="*/ 431929 w 514800"/>
                <a:gd name="connsiteY18" fmla="*/ 32202 h 962236"/>
                <a:gd name="connsiteX19" fmla="*/ 422929 w 514800"/>
                <a:gd name="connsiteY19" fmla="*/ 41202 h 962236"/>
                <a:gd name="connsiteX20" fmla="*/ 431929 w 514800"/>
                <a:gd name="connsiteY20" fmla="*/ 50202 h 962236"/>
                <a:gd name="connsiteX21" fmla="*/ 440929 w 514800"/>
                <a:gd name="connsiteY21" fmla="*/ 41202 h 962236"/>
                <a:gd name="connsiteX22" fmla="*/ 431929 w 514800"/>
                <a:gd name="connsiteY22" fmla="*/ 32202 h 962236"/>
                <a:gd name="connsiteX23" fmla="*/ 21491 w 514800"/>
                <a:gd name="connsiteY23" fmla="*/ 74672 h 962236"/>
                <a:gd name="connsiteX24" fmla="*/ 21491 w 514800"/>
                <a:gd name="connsiteY24" fmla="*/ 830672 h 962236"/>
                <a:gd name="connsiteX25" fmla="*/ 493310 w 514800"/>
                <a:gd name="connsiteY25" fmla="*/ 830672 h 962236"/>
                <a:gd name="connsiteX26" fmla="*/ 493310 w 514800"/>
                <a:gd name="connsiteY26" fmla="*/ 74672 h 962236"/>
                <a:gd name="connsiteX27" fmla="*/ 21491 w 514800"/>
                <a:gd name="connsiteY27" fmla="*/ 74672 h 962236"/>
                <a:gd name="connsiteX28" fmla="*/ 257400 w 514800"/>
                <a:gd name="connsiteY28" fmla="*/ 849110 h 962236"/>
                <a:gd name="connsiteX29" fmla="*/ 212400 w 514800"/>
                <a:gd name="connsiteY29" fmla="*/ 894110 h 962236"/>
                <a:gd name="connsiteX30" fmla="*/ 257400 w 514800"/>
                <a:gd name="connsiteY30" fmla="*/ 939110 h 962236"/>
                <a:gd name="connsiteX31" fmla="*/ 302400 w 514800"/>
                <a:gd name="connsiteY31" fmla="*/ 894110 h 962236"/>
                <a:gd name="connsiteX32" fmla="*/ 257400 w 514800"/>
                <a:gd name="connsiteY32" fmla="*/ 849110 h 962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514800" h="962236">
                  <a:moveTo>
                    <a:pt x="31032" y="0"/>
                  </a:moveTo>
                  <a:lnTo>
                    <a:pt x="483768" y="0"/>
                  </a:lnTo>
                  <a:cubicBezTo>
                    <a:pt x="500907" y="0"/>
                    <a:pt x="514800" y="13893"/>
                    <a:pt x="514800" y="31032"/>
                  </a:cubicBezTo>
                  <a:lnTo>
                    <a:pt x="514800" y="931204"/>
                  </a:lnTo>
                  <a:cubicBezTo>
                    <a:pt x="514800" y="948343"/>
                    <a:pt x="500907" y="962236"/>
                    <a:pt x="483768" y="962236"/>
                  </a:cubicBezTo>
                  <a:lnTo>
                    <a:pt x="31032" y="962236"/>
                  </a:lnTo>
                  <a:cubicBezTo>
                    <a:pt x="13893" y="962236"/>
                    <a:pt x="0" y="948343"/>
                    <a:pt x="0" y="931204"/>
                  </a:cubicBezTo>
                  <a:lnTo>
                    <a:pt x="0" y="31032"/>
                  </a:lnTo>
                  <a:cubicBezTo>
                    <a:pt x="0" y="13893"/>
                    <a:pt x="13893" y="0"/>
                    <a:pt x="31032" y="0"/>
                  </a:cubicBezTo>
                  <a:close/>
                  <a:moveTo>
                    <a:pt x="235676" y="32202"/>
                  </a:moveTo>
                  <a:cubicBezTo>
                    <a:pt x="234019" y="32202"/>
                    <a:pt x="232676" y="33545"/>
                    <a:pt x="232676" y="35202"/>
                  </a:cubicBezTo>
                  <a:lnTo>
                    <a:pt x="232676" y="47202"/>
                  </a:lnTo>
                  <a:cubicBezTo>
                    <a:pt x="232676" y="48859"/>
                    <a:pt x="234019" y="50202"/>
                    <a:pt x="235676" y="50202"/>
                  </a:cubicBezTo>
                  <a:lnTo>
                    <a:pt x="409676" y="50202"/>
                  </a:lnTo>
                  <a:cubicBezTo>
                    <a:pt x="411333" y="50202"/>
                    <a:pt x="412676" y="48859"/>
                    <a:pt x="412676" y="47202"/>
                  </a:cubicBezTo>
                  <a:lnTo>
                    <a:pt x="412676" y="35202"/>
                  </a:lnTo>
                  <a:cubicBezTo>
                    <a:pt x="412676" y="33545"/>
                    <a:pt x="411333" y="32202"/>
                    <a:pt x="409676" y="32202"/>
                  </a:cubicBezTo>
                  <a:lnTo>
                    <a:pt x="235676" y="32202"/>
                  </a:lnTo>
                  <a:close/>
                  <a:moveTo>
                    <a:pt x="431929" y="32202"/>
                  </a:moveTo>
                  <a:cubicBezTo>
                    <a:pt x="426958" y="32202"/>
                    <a:pt x="422929" y="36231"/>
                    <a:pt x="422929" y="41202"/>
                  </a:cubicBezTo>
                  <a:cubicBezTo>
                    <a:pt x="422929" y="46173"/>
                    <a:pt x="426958" y="50202"/>
                    <a:pt x="431929" y="50202"/>
                  </a:cubicBezTo>
                  <a:cubicBezTo>
                    <a:pt x="436900" y="50202"/>
                    <a:pt x="440929" y="46173"/>
                    <a:pt x="440929" y="41202"/>
                  </a:cubicBezTo>
                  <a:cubicBezTo>
                    <a:pt x="440929" y="36231"/>
                    <a:pt x="436900" y="32202"/>
                    <a:pt x="431929" y="32202"/>
                  </a:cubicBezTo>
                  <a:close/>
                  <a:moveTo>
                    <a:pt x="21491" y="74672"/>
                  </a:moveTo>
                  <a:lnTo>
                    <a:pt x="21491" y="830672"/>
                  </a:lnTo>
                  <a:lnTo>
                    <a:pt x="493310" y="830672"/>
                  </a:lnTo>
                  <a:lnTo>
                    <a:pt x="493310" y="74672"/>
                  </a:lnTo>
                  <a:lnTo>
                    <a:pt x="21491" y="74672"/>
                  </a:lnTo>
                  <a:close/>
                  <a:moveTo>
                    <a:pt x="257400" y="849110"/>
                  </a:moveTo>
                  <a:cubicBezTo>
                    <a:pt x="232547" y="849110"/>
                    <a:pt x="212400" y="869257"/>
                    <a:pt x="212400" y="894110"/>
                  </a:cubicBezTo>
                  <a:cubicBezTo>
                    <a:pt x="212400" y="918963"/>
                    <a:pt x="232547" y="939110"/>
                    <a:pt x="257400" y="939110"/>
                  </a:cubicBezTo>
                  <a:cubicBezTo>
                    <a:pt x="282253" y="939110"/>
                    <a:pt x="302400" y="918963"/>
                    <a:pt x="302400" y="894110"/>
                  </a:cubicBezTo>
                  <a:cubicBezTo>
                    <a:pt x="302400" y="869257"/>
                    <a:pt x="282253" y="849110"/>
                    <a:pt x="257400" y="84911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  <p:sp>
          <p:nvSpPr>
            <p:cNvPr id="254" name="Abgerundetes Rechteck 253"/>
            <p:cNvSpPr/>
            <p:nvPr/>
          </p:nvSpPr>
          <p:spPr>
            <a:xfrm>
              <a:off x="2726806" y="2894686"/>
              <a:ext cx="50315" cy="50315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</p:grpSp>
      <p:grpSp>
        <p:nvGrpSpPr>
          <p:cNvPr id="255" name="Gruppieren 44"/>
          <p:cNvGrpSpPr>
            <a:grpSpLocks noChangeAspect="1"/>
          </p:cNvGrpSpPr>
          <p:nvPr/>
        </p:nvGrpSpPr>
        <p:grpSpPr>
          <a:xfrm>
            <a:off x="4865487" y="944908"/>
            <a:ext cx="270000" cy="270000"/>
            <a:chOff x="11287139" y="4727266"/>
            <a:chExt cx="540000" cy="540000"/>
          </a:xfrm>
        </p:grpSpPr>
        <p:sp>
          <p:nvSpPr>
            <p:cNvPr id="256" name="Ellipse 45"/>
            <p:cNvSpPr/>
            <p:nvPr/>
          </p:nvSpPr>
          <p:spPr>
            <a:xfrm>
              <a:off x="11287139" y="4727266"/>
              <a:ext cx="540000" cy="5400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  <p:sp>
          <p:nvSpPr>
            <p:cNvPr id="257" name="Freihandform 256"/>
            <p:cNvSpPr>
              <a:spLocks noChangeAspect="1"/>
            </p:cNvSpPr>
            <p:nvPr/>
          </p:nvSpPr>
          <p:spPr>
            <a:xfrm>
              <a:off x="11419359" y="4907266"/>
              <a:ext cx="275561" cy="180000"/>
            </a:xfrm>
            <a:custGeom>
              <a:avLst/>
              <a:gdLst>
                <a:gd name="connsiteX0" fmla="*/ 0 w 2203294"/>
                <a:gd name="connsiteY0" fmla="*/ 1394248 h 1439222"/>
                <a:gd name="connsiteX1" fmla="*/ 2203200 w 2203294"/>
                <a:gd name="connsiteY1" fmla="*/ 1394248 h 1439222"/>
                <a:gd name="connsiteX2" fmla="*/ 2200149 w 2203294"/>
                <a:gd name="connsiteY2" fmla="*/ 1409399 h 1439222"/>
                <a:gd name="connsiteX3" fmla="*/ 2155271 w 2203294"/>
                <a:gd name="connsiteY3" fmla="*/ 1439222 h 1439222"/>
                <a:gd name="connsiteX4" fmla="*/ 47929 w 2203294"/>
                <a:gd name="connsiteY4" fmla="*/ 1439222 h 1439222"/>
                <a:gd name="connsiteX5" fmla="*/ 3051 w 2203294"/>
                <a:gd name="connsiteY5" fmla="*/ 1409399 h 1439222"/>
                <a:gd name="connsiteX6" fmla="*/ 280847 w 2203294"/>
                <a:gd name="connsiteY6" fmla="*/ 85787 h 1439222"/>
                <a:gd name="connsiteX7" fmla="*/ 280847 w 2203294"/>
                <a:gd name="connsiteY7" fmla="*/ 1057787 h 1439222"/>
                <a:gd name="connsiteX8" fmla="*/ 1922447 w 2203294"/>
                <a:gd name="connsiteY8" fmla="*/ 1057787 h 1439222"/>
                <a:gd name="connsiteX9" fmla="*/ 1922447 w 2203294"/>
                <a:gd name="connsiteY9" fmla="*/ 85787 h 1439222"/>
                <a:gd name="connsiteX10" fmla="*/ 296373 w 2203294"/>
                <a:gd name="connsiteY10" fmla="*/ 0 h 1439222"/>
                <a:gd name="connsiteX11" fmla="*/ 1906921 w 2203294"/>
                <a:gd name="connsiteY11" fmla="*/ 0 h 1439222"/>
                <a:gd name="connsiteX12" fmla="*/ 1998047 w 2203294"/>
                <a:gd name="connsiteY12" fmla="*/ 91126 h 1439222"/>
                <a:gd name="connsiteX13" fmla="*/ 1998047 w 2203294"/>
                <a:gd name="connsiteY13" fmla="*/ 1057864 h 1439222"/>
                <a:gd name="connsiteX14" fmla="*/ 1990886 w 2203294"/>
                <a:gd name="connsiteY14" fmla="*/ 1093335 h 1439222"/>
                <a:gd name="connsiteX15" fmla="*/ 1981139 w 2203294"/>
                <a:gd name="connsiteY15" fmla="*/ 1107791 h 1439222"/>
                <a:gd name="connsiteX16" fmla="*/ 2203294 w 2203294"/>
                <a:gd name="connsiteY16" fmla="*/ 1387315 h 1439222"/>
                <a:gd name="connsiteX17" fmla="*/ 0 w 2203294"/>
                <a:gd name="connsiteY17" fmla="*/ 1387315 h 1439222"/>
                <a:gd name="connsiteX18" fmla="*/ 222155 w 2203294"/>
                <a:gd name="connsiteY18" fmla="*/ 1107791 h 1439222"/>
                <a:gd name="connsiteX19" fmla="*/ 212408 w 2203294"/>
                <a:gd name="connsiteY19" fmla="*/ 1093335 h 1439222"/>
                <a:gd name="connsiteX20" fmla="*/ 205247 w 2203294"/>
                <a:gd name="connsiteY20" fmla="*/ 1057864 h 1439222"/>
                <a:gd name="connsiteX21" fmla="*/ 205247 w 2203294"/>
                <a:gd name="connsiteY21" fmla="*/ 91126 h 1439222"/>
                <a:gd name="connsiteX22" fmla="*/ 296373 w 2203294"/>
                <a:gd name="connsiteY22" fmla="*/ 0 h 14392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2203294" h="1439222">
                  <a:moveTo>
                    <a:pt x="0" y="1394248"/>
                  </a:moveTo>
                  <a:lnTo>
                    <a:pt x="2203200" y="1394248"/>
                  </a:lnTo>
                  <a:lnTo>
                    <a:pt x="2200149" y="1409399"/>
                  </a:lnTo>
                  <a:cubicBezTo>
                    <a:pt x="2192755" y="1426925"/>
                    <a:pt x="2175445" y="1439222"/>
                    <a:pt x="2155271" y="1439222"/>
                  </a:cubicBezTo>
                  <a:lnTo>
                    <a:pt x="47929" y="1439222"/>
                  </a:lnTo>
                  <a:cubicBezTo>
                    <a:pt x="27755" y="1439222"/>
                    <a:pt x="10445" y="1426925"/>
                    <a:pt x="3051" y="1409399"/>
                  </a:cubicBezTo>
                  <a:close/>
                  <a:moveTo>
                    <a:pt x="280847" y="85787"/>
                  </a:moveTo>
                  <a:lnTo>
                    <a:pt x="280847" y="1057787"/>
                  </a:lnTo>
                  <a:lnTo>
                    <a:pt x="1922447" y="1057787"/>
                  </a:lnTo>
                  <a:lnTo>
                    <a:pt x="1922447" y="85787"/>
                  </a:lnTo>
                  <a:close/>
                  <a:moveTo>
                    <a:pt x="296373" y="0"/>
                  </a:moveTo>
                  <a:lnTo>
                    <a:pt x="1906921" y="0"/>
                  </a:lnTo>
                  <a:cubicBezTo>
                    <a:pt x="1957249" y="0"/>
                    <a:pt x="1998047" y="40798"/>
                    <a:pt x="1998047" y="91126"/>
                  </a:cubicBezTo>
                  <a:lnTo>
                    <a:pt x="1998047" y="1057864"/>
                  </a:lnTo>
                  <a:cubicBezTo>
                    <a:pt x="1998047" y="1070446"/>
                    <a:pt x="1995497" y="1082432"/>
                    <a:pt x="1990886" y="1093335"/>
                  </a:cubicBezTo>
                  <a:lnTo>
                    <a:pt x="1981139" y="1107791"/>
                  </a:lnTo>
                  <a:lnTo>
                    <a:pt x="2203294" y="1387315"/>
                  </a:lnTo>
                  <a:lnTo>
                    <a:pt x="0" y="1387315"/>
                  </a:lnTo>
                  <a:lnTo>
                    <a:pt x="222155" y="1107791"/>
                  </a:lnTo>
                  <a:lnTo>
                    <a:pt x="212408" y="1093335"/>
                  </a:lnTo>
                  <a:cubicBezTo>
                    <a:pt x="207797" y="1082432"/>
                    <a:pt x="205247" y="1070446"/>
                    <a:pt x="205247" y="1057864"/>
                  </a:cubicBezTo>
                  <a:lnTo>
                    <a:pt x="205247" y="91126"/>
                  </a:lnTo>
                  <a:cubicBezTo>
                    <a:pt x="205247" y="40798"/>
                    <a:pt x="246045" y="0"/>
                    <a:pt x="29637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</p:grpSp>
      <p:grpSp>
        <p:nvGrpSpPr>
          <p:cNvPr id="258" name="Gruppieren 41"/>
          <p:cNvGrpSpPr/>
          <p:nvPr/>
        </p:nvGrpSpPr>
        <p:grpSpPr>
          <a:xfrm>
            <a:off x="3915621" y="944908"/>
            <a:ext cx="270000" cy="270000"/>
            <a:chOff x="8238862" y="4727266"/>
            <a:chExt cx="540000" cy="540000"/>
          </a:xfrm>
        </p:grpSpPr>
        <p:sp>
          <p:nvSpPr>
            <p:cNvPr id="259" name="Ellipse 42"/>
            <p:cNvSpPr/>
            <p:nvPr/>
          </p:nvSpPr>
          <p:spPr>
            <a:xfrm>
              <a:off x="8238862" y="4727266"/>
              <a:ext cx="540000" cy="540000"/>
            </a:xfrm>
            <a:prstGeom prst="ellips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  <p:sp>
          <p:nvSpPr>
            <p:cNvPr id="260" name="Freihandform 259"/>
            <p:cNvSpPr>
              <a:spLocks noChangeAspect="1"/>
            </p:cNvSpPr>
            <p:nvPr/>
          </p:nvSpPr>
          <p:spPr>
            <a:xfrm>
              <a:off x="8372344" y="4811104"/>
              <a:ext cx="276842" cy="360000"/>
            </a:xfrm>
            <a:custGeom>
              <a:avLst/>
              <a:gdLst>
                <a:gd name="connsiteX0" fmla="*/ 46631 w 1108422"/>
                <a:gd name="connsiteY0" fmla="*/ 0 h 1441373"/>
                <a:gd name="connsiteX1" fmla="*/ 1061791 w 1108422"/>
                <a:gd name="connsiteY1" fmla="*/ 0 h 1441373"/>
                <a:gd name="connsiteX2" fmla="*/ 1108422 w 1108422"/>
                <a:gd name="connsiteY2" fmla="*/ 46631 h 1441373"/>
                <a:gd name="connsiteX3" fmla="*/ 1108422 w 1108422"/>
                <a:gd name="connsiteY3" fmla="*/ 1394742 h 1441373"/>
                <a:gd name="connsiteX4" fmla="*/ 1061791 w 1108422"/>
                <a:gd name="connsiteY4" fmla="*/ 1441373 h 1441373"/>
                <a:gd name="connsiteX5" fmla="*/ 46631 w 1108422"/>
                <a:gd name="connsiteY5" fmla="*/ 1441373 h 1441373"/>
                <a:gd name="connsiteX6" fmla="*/ 0 w 1108422"/>
                <a:gd name="connsiteY6" fmla="*/ 1394742 h 1441373"/>
                <a:gd name="connsiteX7" fmla="*/ 0 w 1108422"/>
                <a:gd name="connsiteY7" fmla="*/ 46631 h 1441373"/>
                <a:gd name="connsiteX8" fmla="*/ 46631 w 1108422"/>
                <a:gd name="connsiteY8" fmla="*/ 0 h 1441373"/>
                <a:gd name="connsiteX9" fmla="*/ 113211 w 1108422"/>
                <a:gd name="connsiteY9" fmla="*/ 134160 h 1441373"/>
                <a:gd name="connsiteX10" fmla="*/ 113211 w 1108422"/>
                <a:gd name="connsiteY10" fmla="*/ 1309810 h 1441373"/>
                <a:gd name="connsiteX11" fmla="*/ 995211 w 1108422"/>
                <a:gd name="connsiteY11" fmla="*/ 1309810 h 1441373"/>
                <a:gd name="connsiteX12" fmla="*/ 995211 w 1108422"/>
                <a:gd name="connsiteY12" fmla="*/ 134160 h 1441373"/>
                <a:gd name="connsiteX13" fmla="*/ 113211 w 1108422"/>
                <a:gd name="connsiteY13" fmla="*/ 134160 h 1441373"/>
                <a:gd name="connsiteX14" fmla="*/ 554211 w 1108422"/>
                <a:gd name="connsiteY14" fmla="*/ 1338250 h 1441373"/>
                <a:gd name="connsiteX15" fmla="*/ 518211 w 1108422"/>
                <a:gd name="connsiteY15" fmla="*/ 1374250 h 1441373"/>
                <a:gd name="connsiteX16" fmla="*/ 554211 w 1108422"/>
                <a:gd name="connsiteY16" fmla="*/ 1410250 h 1441373"/>
                <a:gd name="connsiteX17" fmla="*/ 590211 w 1108422"/>
                <a:gd name="connsiteY17" fmla="*/ 1374250 h 1441373"/>
                <a:gd name="connsiteX18" fmla="*/ 554211 w 1108422"/>
                <a:gd name="connsiteY18" fmla="*/ 1338250 h 1441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08422" h="1441373">
                  <a:moveTo>
                    <a:pt x="46631" y="0"/>
                  </a:moveTo>
                  <a:lnTo>
                    <a:pt x="1061791" y="0"/>
                  </a:lnTo>
                  <a:cubicBezTo>
                    <a:pt x="1087545" y="0"/>
                    <a:pt x="1108422" y="20877"/>
                    <a:pt x="1108422" y="46631"/>
                  </a:cubicBezTo>
                  <a:lnTo>
                    <a:pt x="1108422" y="1394742"/>
                  </a:lnTo>
                  <a:cubicBezTo>
                    <a:pt x="1108422" y="1420496"/>
                    <a:pt x="1087545" y="1441373"/>
                    <a:pt x="1061791" y="1441373"/>
                  </a:cubicBezTo>
                  <a:lnTo>
                    <a:pt x="46631" y="1441373"/>
                  </a:lnTo>
                  <a:cubicBezTo>
                    <a:pt x="20877" y="1441373"/>
                    <a:pt x="0" y="1420496"/>
                    <a:pt x="0" y="1394742"/>
                  </a:cubicBezTo>
                  <a:lnTo>
                    <a:pt x="0" y="46631"/>
                  </a:lnTo>
                  <a:cubicBezTo>
                    <a:pt x="0" y="20877"/>
                    <a:pt x="20877" y="0"/>
                    <a:pt x="46631" y="0"/>
                  </a:cubicBezTo>
                  <a:close/>
                  <a:moveTo>
                    <a:pt x="113211" y="134160"/>
                  </a:moveTo>
                  <a:lnTo>
                    <a:pt x="113211" y="1309810"/>
                  </a:lnTo>
                  <a:lnTo>
                    <a:pt x="995211" y="1309810"/>
                  </a:lnTo>
                  <a:lnTo>
                    <a:pt x="995211" y="134160"/>
                  </a:lnTo>
                  <a:lnTo>
                    <a:pt x="113211" y="134160"/>
                  </a:lnTo>
                  <a:close/>
                  <a:moveTo>
                    <a:pt x="554211" y="1338250"/>
                  </a:moveTo>
                  <a:cubicBezTo>
                    <a:pt x="534329" y="1338250"/>
                    <a:pt x="518211" y="1354368"/>
                    <a:pt x="518211" y="1374250"/>
                  </a:cubicBezTo>
                  <a:cubicBezTo>
                    <a:pt x="518211" y="1394132"/>
                    <a:pt x="534329" y="1410250"/>
                    <a:pt x="554211" y="1410250"/>
                  </a:cubicBezTo>
                  <a:cubicBezTo>
                    <a:pt x="574093" y="1410250"/>
                    <a:pt x="590211" y="1394132"/>
                    <a:pt x="590211" y="1374250"/>
                  </a:cubicBezTo>
                  <a:cubicBezTo>
                    <a:pt x="590211" y="1354368"/>
                    <a:pt x="574093" y="1338250"/>
                    <a:pt x="554211" y="133825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</p:grpSp>
      <p:cxnSp>
        <p:nvCxnSpPr>
          <p:cNvPr id="317" name="Gerader Verbinder 54"/>
          <p:cNvCxnSpPr/>
          <p:nvPr/>
        </p:nvCxnSpPr>
        <p:spPr>
          <a:xfrm>
            <a:off x="5003369" y="1207636"/>
            <a:ext cx="0" cy="378000"/>
          </a:xfrm>
          <a:prstGeom prst="line">
            <a:avLst/>
          </a:prstGeom>
          <a:ln cap="rnd">
            <a:solidFill>
              <a:schemeClr val="tx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8" name="Gerader Verbinder 54"/>
          <p:cNvCxnSpPr/>
          <p:nvPr/>
        </p:nvCxnSpPr>
        <p:spPr>
          <a:xfrm>
            <a:off x="5474856" y="1207636"/>
            <a:ext cx="0" cy="378000"/>
          </a:xfrm>
          <a:prstGeom prst="line">
            <a:avLst/>
          </a:prstGeom>
          <a:ln cap="rnd">
            <a:solidFill>
              <a:schemeClr val="tx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9" name="Gerader Verbinder 54"/>
          <p:cNvCxnSpPr/>
          <p:nvPr/>
        </p:nvCxnSpPr>
        <p:spPr>
          <a:xfrm>
            <a:off x="5951106" y="1207636"/>
            <a:ext cx="0" cy="378000"/>
          </a:xfrm>
          <a:prstGeom prst="line">
            <a:avLst/>
          </a:prstGeom>
          <a:ln cap="rnd">
            <a:solidFill>
              <a:schemeClr val="tx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0" name="Gerader Verbinder 54"/>
          <p:cNvCxnSpPr/>
          <p:nvPr/>
        </p:nvCxnSpPr>
        <p:spPr>
          <a:xfrm>
            <a:off x="6427356" y="1207636"/>
            <a:ext cx="0" cy="378000"/>
          </a:xfrm>
          <a:prstGeom prst="line">
            <a:avLst/>
          </a:prstGeom>
          <a:ln cap="rnd">
            <a:solidFill>
              <a:schemeClr val="tx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1" name="Gerader Verbinder 54"/>
          <p:cNvCxnSpPr/>
          <p:nvPr/>
        </p:nvCxnSpPr>
        <p:spPr>
          <a:xfrm>
            <a:off x="6898844" y="1212400"/>
            <a:ext cx="0" cy="378000"/>
          </a:xfrm>
          <a:prstGeom prst="line">
            <a:avLst/>
          </a:prstGeom>
          <a:ln cap="rnd">
            <a:solidFill>
              <a:schemeClr val="tx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2" name="Gerader Verbinder 54"/>
          <p:cNvCxnSpPr/>
          <p:nvPr/>
        </p:nvCxnSpPr>
        <p:spPr>
          <a:xfrm>
            <a:off x="4527119" y="1217161"/>
            <a:ext cx="0" cy="378000"/>
          </a:xfrm>
          <a:prstGeom prst="line">
            <a:avLst/>
          </a:prstGeom>
          <a:ln cap="rnd">
            <a:solidFill>
              <a:schemeClr val="tx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3" name="Gerader Verbinder 54"/>
          <p:cNvCxnSpPr/>
          <p:nvPr/>
        </p:nvCxnSpPr>
        <p:spPr>
          <a:xfrm>
            <a:off x="4060394" y="1212400"/>
            <a:ext cx="0" cy="378000"/>
          </a:xfrm>
          <a:prstGeom prst="line">
            <a:avLst/>
          </a:prstGeom>
          <a:ln cap="rnd">
            <a:solidFill>
              <a:schemeClr val="tx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4" name="Gerader Verbinder 54"/>
          <p:cNvCxnSpPr/>
          <p:nvPr/>
        </p:nvCxnSpPr>
        <p:spPr>
          <a:xfrm>
            <a:off x="7363813" y="1217161"/>
            <a:ext cx="0" cy="351000"/>
          </a:xfrm>
          <a:prstGeom prst="line">
            <a:avLst/>
          </a:prstGeom>
          <a:ln cap="rnd">
            <a:solidFill>
              <a:schemeClr val="tx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63" name="Gruppieren 44"/>
          <p:cNvGrpSpPr>
            <a:grpSpLocks noChangeAspect="1"/>
          </p:cNvGrpSpPr>
          <p:nvPr/>
        </p:nvGrpSpPr>
        <p:grpSpPr>
          <a:xfrm>
            <a:off x="4383238" y="947161"/>
            <a:ext cx="270000" cy="270000"/>
            <a:chOff x="11287139" y="4727266"/>
            <a:chExt cx="540000" cy="540000"/>
          </a:xfrm>
        </p:grpSpPr>
        <p:sp>
          <p:nvSpPr>
            <p:cNvPr id="364" name="Ellipse 45"/>
            <p:cNvSpPr/>
            <p:nvPr/>
          </p:nvSpPr>
          <p:spPr>
            <a:xfrm>
              <a:off x="11287139" y="4727266"/>
              <a:ext cx="540000" cy="5400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  <p:sp>
          <p:nvSpPr>
            <p:cNvPr id="365" name="Freihandform 364"/>
            <p:cNvSpPr>
              <a:spLocks noChangeAspect="1"/>
            </p:cNvSpPr>
            <p:nvPr/>
          </p:nvSpPr>
          <p:spPr>
            <a:xfrm>
              <a:off x="11419359" y="4907266"/>
              <a:ext cx="275561" cy="180000"/>
            </a:xfrm>
            <a:custGeom>
              <a:avLst/>
              <a:gdLst>
                <a:gd name="connsiteX0" fmla="*/ 0 w 2203294"/>
                <a:gd name="connsiteY0" fmla="*/ 1394248 h 1439222"/>
                <a:gd name="connsiteX1" fmla="*/ 2203200 w 2203294"/>
                <a:gd name="connsiteY1" fmla="*/ 1394248 h 1439222"/>
                <a:gd name="connsiteX2" fmla="*/ 2200149 w 2203294"/>
                <a:gd name="connsiteY2" fmla="*/ 1409399 h 1439222"/>
                <a:gd name="connsiteX3" fmla="*/ 2155271 w 2203294"/>
                <a:gd name="connsiteY3" fmla="*/ 1439222 h 1439222"/>
                <a:gd name="connsiteX4" fmla="*/ 47929 w 2203294"/>
                <a:gd name="connsiteY4" fmla="*/ 1439222 h 1439222"/>
                <a:gd name="connsiteX5" fmla="*/ 3051 w 2203294"/>
                <a:gd name="connsiteY5" fmla="*/ 1409399 h 1439222"/>
                <a:gd name="connsiteX6" fmla="*/ 280847 w 2203294"/>
                <a:gd name="connsiteY6" fmla="*/ 85787 h 1439222"/>
                <a:gd name="connsiteX7" fmla="*/ 280847 w 2203294"/>
                <a:gd name="connsiteY7" fmla="*/ 1057787 h 1439222"/>
                <a:gd name="connsiteX8" fmla="*/ 1922447 w 2203294"/>
                <a:gd name="connsiteY8" fmla="*/ 1057787 h 1439222"/>
                <a:gd name="connsiteX9" fmla="*/ 1922447 w 2203294"/>
                <a:gd name="connsiteY9" fmla="*/ 85787 h 1439222"/>
                <a:gd name="connsiteX10" fmla="*/ 296373 w 2203294"/>
                <a:gd name="connsiteY10" fmla="*/ 0 h 1439222"/>
                <a:gd name="connsiteX11" fmla="*/ 1906921 w 2203294"/>
                <a:gd name="connsiteY11" fmla="*/ 0 h 1439222"/>
                <a:gd name="connsiteX12" fmla="*/ 1998047 w 2203294"/>
                <a:gd name="connsiteY12" fmla="*/ 91126 h 1439222"/>
                <a:gd name="connsiteX13" fmla="*/ 1998047 w 2203294"/>
                <a:gd name="connsiteY13" fmla="*/ 1057864 h 1439222"/>
                <a:gd name="connsiteX14" fmla="*/ 1990886 w 2203294"/>
                <a:gd name="connsiteY14" fmla="*/ 1093335 h 1439222"/>
                <a:gd name="connsiteX15" fmla="*/ 1981139 w 2203294"/>
                <a:gd name="connsiteY15" fmla="*/ 1107791 h 1439222"/>
                <a:gd name="connsiteX16" fmla="*/ 2203294 w 2203294"/>
                <a:gd name="connsiteY16" fmla="*/ 1387315 h 1439222"/>
                <a:gd name="connsiteX17" fmla="*/ 0 w 2203294"/>
                <a:gd name="connsiteY17" fmla="*/ 1387315 h 1439222"/>
                <a:gd name="connsiteX18" fmla="*/ 222155 w 2203294"/>
                <a:gd name="connsiteY18" fmla="*/ 1107791 h 1439222"/>
                <a:gd name="connsiteX19" fmla="*/ 212408 w 2203294"/>
                <a:gd name="connsiteY19" fmla="*/ 1093335 h 1439222"/>
                <a:gd name="connsiteX20" fmla="*/ 205247 w 2203294"/>
                <a:gd name="connsiteY20" fmla="*/ 1057864 h 1439222"/>
                <a:gd name="connsiteX21" fmla="*/ 205247 w 2203294"/>
                <a:gd name="connsiteY21" fmla="*/ 91126 h 1439222"/>
                <a:gd name="connsiteX22" fmla="*/ 296373 w 2203294"/>
                <a:gd name="connsiteY22" fmla="*/ 0 h 14392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2203294" h="1439222">
                  <a:moveTo>
                    <a:pt x="0" y="1394248"/>
                  </a:moveTo>
                  <a:lnTo>
                    <a:pt x="2203200" y="1394248"/>
                  </a:lnTo>
                  <a:lnTo>
                    <a:pt x="2200149" y="1409399"/>
                  </a:lnTo>
                  <a:cubicBezTo>
                    <a:pt x="2192755" y="1426925"/>
                    <a:pt x="2175445" y="1439222"/>
                    <a:pt x="2155271" y="1439222"/>
                  </a:cubicBezTo>
                  <a:lnTo>
                    <a:pt x="47929" y="1439222"/>
                  </a:lnTo>
                  <a:cubicBezTo>
                    <a:pt x="27755" y="1439222"/>
                    <a:pt x="10445" y="1426925"/>
                    <a:pt x="3051" y="1409399"/>
                  </a:cubicBezTo>
                  <a:close/>
                  <a:moveTo>
                    <a:pt x="280847" y="85787"/>
                  </a:moveTo>
                  <a:lnTo>
                    <a:pt x="280847" y="1057787"/>
                  </a:lnTo>
                  <a:lnTo>
                    <a:pt x="1922447" y="1057787"/>
                  </a:lnTo>
                  <a:lnTo>
                    <a:pt x="1922447" y="85787"/>
                  </a:lnTo>
                  <a:close/>
                  <a:moveTo>
                    <a:pt x="296373" y="0"/>
                  </a:moveTo>
                  <a:lnTo>
                    <a:pt x="1906921" y="0"/>
                  </a:lnTo>
                  <a:cubicBezTo>
                    <a:pt x="1957249" y="0"/>
                    <a:pt x="1998047" y="40798"/>
                    <a:pt x="1998047" y="91126"/>
                  </a:cubicBezTo>
                  <a:lnTo>
                    <a:pt x="1998047" y="1057864"/>
                  </a:lnTo>
                  <a:cubicBezTo>
                    <a:pt x="1998047" y="1070446"/>
                    <a:pt x="1995497" y="1082432"/>
                    <a:pt x="1990886" y="1093335"/>
                  </a:cubicBezTo>
                  <a:lnTo>
                    <a:pt x="1981139" y="1107791"/>
                  </a:lnTo>
                  <a:lnTo>
                    <a:pt x="2203294" y="1387315"/>
                  </a:lnTo>
                  <a:lnTo>
                    <a:pt x="0" y="1387315"/>
                  </a:lnTo>
                  <a:lnTo>
                    <a:pt x="222155" y="1107791"/>
                  </a:lnTo>
                  <a:lnTo>
                    <a:pt x="212408" y="1093335"/>
                  </a:lnTo>
                  <a:cubicBezTo>
                    <a:pt x="207797" y="1082432"/>
                    <a:pt x="205247" y="1070446"/>
                    <a:pt x="205247" y="1057864"/>
                  </a:cubicBezTo>
                  <a:lnTo>
                    <a:pt x="205247" y="91126"/>
                  </a:lnTo>
                  <a:cubicBezTo>
                    <a:pt x="205247" y="40798"/>
                    <a:pt x="246045" y="0"/>
                    <a:pt x="29637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</p:grpSp>
      <p:grpSp>
        <p:nvGrpSpPr>
          <p:cNvPr id="366" name="Gruppieren 44"/>
          <p:cNvGrpSpPr>
            <a:grpSpLocks noChangeAspect="1"/>
          </p:cNvGrpSpPr>
          <p:nvPr/>
        </p:nvGrpSpPr>
        <p:grpSpPr>
          <a:xfrm>
            <a:off x="5822815" y="937636"/>
            <a:ext cx="270000" cy="270000"/>
            <a:chOff x="11287139" y="4727266"/>
            <a:chExt cx="540000" cy="540000"/>
          </a:xfrm>
        </p:grpSpPr>
        <p:sp>
          <p:nvSpPr>
            <p:cNvPr id="367" name="Ellipse 45"/>
            <p:cNvSpPr/>
            <p:nvPr/>
          </p:nvSpPr>
          <p:spPr>
            <a:xfrm>
              <a:off x="11287139" y="4727266"/>
              <a:ext cx="540000" cy="5400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  <p:sp>
          <p:nvSpPr>
            <p:cNvPr id="368" name="Freihandform 367"/>
            <p:cNvSpPr>
              <a:spLocks noChangeAspect="1"/>
            </p:cNvSpPr>
            <p:nvPr/>
          </p:nvSpPr>
          <p:spPr>
            <a:xfrm>
              <a:off x="11419359" y="4907266"/>
              <a:ext cx="275561" cy="180000"/>
            </a:xfrm>
            <a:custGeom>
              <a:avLst/>
              <a:gdLst>
                <a:gd name="connsiteX0" fmla="*/ 0 w 2203294"/>
                <a:gd name="connsiteY0" fmla="*/ 1394248 h 1439222"/>
                <a:gd name="connsiteX1" fmla="*/ 2203200 w 2203294"/>
                <a:gd name="connsiteY1" fmla="*/ 1394248 h 1439222"/>
                <a:gd name="connsiteX2" fmla="*/ 2200149 w 2203294"/>
                <a:gd name="connsiteY2" fmla="*/ 1409399 h 1439222"/>
                <a:gd name="connsiteX3" fmla="*/ 2155271 w 2203294"/>
                <a:gd name="connsiteY3" fmla="*/ 1439222 h 1439222"/>
                <a:gd name="connsiteX4" fmla="*/ 47929 w 2203294"/>
                <a:gd name="connsiteY4" fmla="*/ 1439222 h 1439222"/>
                <a:gd name="connsiteX5" fmla="*/ 3051 w 2203294"/>
                <a:gd name="connsiteY5" fmla="*/ 1409399 h 1439222"/>
                <a:gd name="connsiteX6" fmla="*/ 280847 w 2203294"/>
                <a:gd name="connsiteY6" fmla="*/ 85787 h 1439222"/>
                <a:gd name="connsiteX7" fmla="*/ 280847 w 2203294"/>
                <a:gd name="connsiteY7" fmla="*/ 1057787 h 1439222"/>
                <a:gd name="connsiteX8" fmla="*/ 1922447 w 2203294"/>
                <a:gd name="connsiteY8" fmla="*/ 1057787 h 1439222"/>
                <a:gd name="connsiteX9" fmla="*/ 1922447 w 2203294"/>
                <a:gd name="connsiteY9" fmla="*/ 85787 h 1439222"/>
                <a:gd name="connsiteX10" fmla="*/ 296373 w 2203294"/>
                <a:gd name="connsiteY10" fmla="*/ 0 h 1439222"/>
                <a:gd name="connsiteX11" fmla="*/ 1906921 w 2203294"/>
                <a:gd name="connsiteY11" fmla="*/ 0 h 1439222"/>
                <a:gd name="connsiteX12" fmla="*/ 1998047 w 2203294"/>
                <a:gd name="connsiteY12" fmla="*/ 91126 h 1439222"/>
                <a:gd name="connsiteX13" fmla="*/ 1998047 w 2203294"/>
                <a:gd name="connsiteY13" fmla="*/ 1057864 h 1439222"/>
                <a:gd name="connsiteX14" fmla="*/ 1990886 w 2203294"/>
                <a:gd name="connsiteY14" fmla="*/ 1093335 h 1439222"/>
                <a:gd name="connsiteX15" fmla="*/ 1981139 w 2203294"/>
                <a:gd name="connsiteY15" fmla="*/ 1107791 h 1439222"/>
                <a:gd name="connsiteX16" fmla="*/ 2203294 w 2203294"/>
                <a:gd name="connsiteY16" fmla="*/ 1387315 h 1439222"/>
                <a:gd name="connsiteX17" fmla="*/ 0 w 2203294"/>
                <a:gd name="connsiteY17" fmla="*/ 1387315 h 1439222"/>
                <a:gd name="connsiteX18" fmla="*/ 222155 w 2203294"/>
                <a:gd name="connsiteY18" fmla="*/ 1107791 h 1439222"/>
                <a:gd name="connsiteX19" fmla="*/ 212408 w 2203294"/>
                <a:gd name="connsiteY19" fmla="*/ 1093335 h 1439222"/>
                <a:gd name="connsiteX20" fmla="*/ 205247 w 2203294"/>
                <a:gd name="connsiteY20" fmla="*/ 1057864 h 1439222"/>
                <a:gd name="connsiteX21" fmla="*/ 205247 w 2203294"/>
                <a:gd name="connsiteY21" fmla="*/ 91126 h 1439222"/>
                <a:gd name="connsiteX22" fmla="*/ 296373 w 2203294"/>
                <a:gd name="connsiteY22" fmla="*/ 0 h 14392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2203294" h="1439222">
                  <a:moveTo>
                    <a:pt x="0" y="1394248"/>
                  </a:moveTo>
                  <a:lnTo>
                    <a:pt x="2203200" y="1394248"/>
                  </a:lnTo>
                  <a:lnTo>
                    <a:pt x="2200149" y="1409399"/>
                  </a:lnTo>
                  <a:cubicBezTo>
                    <a:pt x="2192755" y="1426925"/>
                    <a:pt x="2175445" y="1439222"/>
                    <a:pt x="2155271" y="1439222"/>
                  </a:cubicBezTo>
                  <a:lnTo>
                    <a:pt x="47929" y="1439222"/>
                  </a:lnTo>
                  <a:cubicBezTo>
                    <a:pt x="27755" y="1439222"/>
                    <a:pt x="10445" y="1426925"/>
                    <a:pt x="3051" y="1409399"/>
                  </a:cubicBezTo>
                  <a:close/>
                  <a:moveTo>
                    <a:pt x="280847" y="85787"/>
                  </a:moveTo>
                  <a:lnTo>
                    <a:pt x="280847" y="1057787"/>
                  </a:lnTo>
                  <a:lnTo>
                    <a:pt x="1922447" y="1057787"/>
                  </a:lnTo>
                  <a:lnTo>
                    <a:pt x="1922447" y="85787"/>
                  </a:lnTo>
                  <a:close/>
                  <a:moveTo>
                    <a:pt x="296373" y="0"/>
                  </a:moveTo>
                  <a:lnTo>
                    <a:pt x="1906921" y="0"/>
                  </a:lnTo>
                  <a:cubicBezTo>
                    <a:pt x="1957249" y="0"/>
                    <a:pt x="1998047" y="40798"/>
                    <a:pt x="1998047" y="91126"/>
                  </a:cubicBezTo>
                  <a:lnTo>
                    <a:pt x="1998047" y="1057864"/>
                  </a:lnTo>
                  <a:cubicBezTo>
                    <a:pt x="1998047" y="1070446"/>
                    <a:pt x="1995497" y="1082432"/>
                    <a:pt x="1990886" y="1093335"/>
                  </a:cubicBezTo>
                  <a:lnTo>
                    <a:pt x="1981139" y="1107791"/>
                  </a:lnTo>
                  <a:lnTo>
                    <a:pt x="2203294" y="1387315"/>
                  </a:lnTo>
                  <a:lnTo>
                    <a:pt x="0" y="1387315"/>
                  </a:lnTo>
                  <a:lnTo>
                    <a:pt x="222155" y="1107791"/>
                  </a:lnTo>
                  <a:lnTo>
                    <a:pt x="212408" y="1093335"/>
                  </a:lnTo>
                  <a:cubicBezTo>
                    <a:pt x="207797" y="1082432"/>
                    <a:pt x="205247" y="1070446"/>
                    <a:pt x="205247" y="1057864"/>
                  </a:cubicBezTo>
                  <a:lnTo>
                    <a:pt x="205247" y="91126"/>
                  </a:lnTo>
                  <a:cubicBezTo>
                    <a:pt x="205247" y="40798"/>
                    <a:pt x="246045" y="0"/>
                    <a:pt x="29637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</p:grpSp>
      <p:grpSp>
        <p:nvGrpSpPr>
          <p:cNvPr id="369" name="Gruppieren 98"/>
          <p:cNvGrpSpPr/>
          <p:nvPr/>
        </p:nvGrpSpPr>
        <p:grpSpPr>
          <a:xfrm>
            <a:off x="6282111" y="937636"/>
            <a:ext cx="270000" cy="270000"/>
            <a:chOff x="2506005" y="2718128"/>
            <a:chExt cx="619395" cy="723508"/>
          </a:xfrm>
        </p:grpSpPr>
        <p:sp>
          <p:nvSpPr>
            <p:cNvPr id="370" name="Ellipse 9"/>
            <p:cNvSpPr/>
            <p:nvPr/>
          </p:nvSpPr>
          <p:spPr>
            <a:xfrm>
              <a:off x="2506005" y="2718128"/>
              <a:ext cx="619395" cy="723508"/>
            </a:xfrm>
            <a:prstGeom prst="ellipse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  <p:sp>
          <p:nvSpPr>
            <p:cNvPr id="371" name="Freihandform 370"/>
            <p:cNvSpPr>
              <a:spLocks noChangeAspect="1"/>
            </p:cNvSpPr>
            <p:nvPr/>
          </p:nvSpPr>
          <p:spPr>
            <a:xfrm>
              <a:off x="2706914" y="2856900"/>
              <a:ext cx="204628" cy="382475"/>
            </a:xfrm>
            <a:custGeom>
              <a:avLst/>
              <a:gdLst>
                <a:gd name="connsiteX0" fmla="*/ 31032 w 514800"/>
                <a:gd name="connsiteY0" fmla="*/ 0 h 962236"/>
                <a:gd name="connsiteX1" fmla="*/ 483768 w 514800"/>
                <a:gd name="connsiteY1" fmla="*/ 0 h 962236"/>
                <a:gd name="connsiteX2" fmla="*/ 514800 w 514800"/>
                <a:gd name="connsiteY2" fmla="*/ 31032 h 962236"/>
                <a:gd name="connsiteX3" fmla="*/ 514800 w 514800"/>
                <a:gd name="connsiteY3" fmla="*/ 931204 h 962236"/>
                <a:gd name="connsiteX4" fmla="*/ 483768 w 514800"/>
                <a:gd name="connsiteY4" fmla="*/ 962236 h 962236"/>
                <a:gd name="connsiteX5" fmla="*/ 31032 w 514800"/>
                <a:gd name="connsiteY5" fmla="*/ 962236 h 962236"/>
                <a:gd name="connsiteX6" fmla="*/ 0 w 514800"/>
                <a:gd name="connsiteY6" fmla="*/ 931204 h 962236"/>
                <a:gd name="connsiteX7" fmla="*/ 0 w 514800"/>
                <a:gd name="connsiteY7" fmla="*/ 31032 h 962236"/>
                <a:gd name="connsiteX8" fmla="*/ 31032 w 514800"/>
                <a:gd name="connsiteY8" fmla="*/ 0 h 962236"/>
                <a:gd name="connsiteX9" fmla="*/ 235676 w 514800"/>
                <a:gd name="connsiteY9" fmla="*/ 32202 h 962236"/>
                <a:gd name="connsiteX10" fmla="*/ 232676 w 514800"/>
                <a:gd name="connsiteY10" fmla="*/ 35202 h 962236"/>
                <a:gd name="connsiteX11" fmla="*/ 232676 w 514800"/>
                <a:gd name="connsiteY11" fmla="*/ 47202 h 962236"/>
                <a:gd name="connsiteX12" fmla="*/ 235676 w 514800"/>
                <a:gd name="connsiteY12" fmla="*/ 50202 h 962236"/>
                <a:gd name="connsiteX13" fmla="*/ 409676 w 514800"/>
                <a:gd name="connsiteY13" fmla="*/ 50202 h 962236"/>
                <a:gd name="connsiteX14" fmla="*/ 412676 w 514800"/>
                <a:gd name="connsiteY14" fmla="*/ 47202 h 962236"/>
                <a:gd name="connsiteX15" fmla="*/ 412676 w 514800"/>
                <a:gd name="connsiteY15" fmla="*/ 35202 h 962236"/>
                <a:gd name="connsiteX16" fmla="*/ 409676 w 514800"/>
                <a:gd name="connsiteY16" fmla="*/ 32202 h 962236"/>
                <a:gd name="connsiteX17" fmla="*/ 235676 w 514800"/>
                <a:gd name="connsiteY17" fmla="*/ 32202 h 962236"/>
                <a:gd name="connsiteX18" fmla="*/ 431929 w 514800"/>
                <a:gd name="connsiteY18" fmla="*/ 32202 h 962236"/>
                <a:gd name="connsiteX19" fmla="*/ 422929 w 514800"/>
                <a:gd name="connsiteY19" fmla="*/ 41202 h 962236"/>
                <a:gd name="connsiteX20" fmla="*/ 431929 w 514800"/>
                <a:gd name="connsiteY20" fmla="*/ 50202 h 962236"/>
                <a:gd name="connsiteX21" fmla="*/ 440929 w 514800"/>
                <a:gd name="connsiteY21" fmla="*/ 41202 h 962236"/>
                <a:gd name="connsiteX22" fmla="*/ 431929 w 514800"/>
                <a:gd name="connsiteY22" fmla="*/ 32202 h 962236"/>
                <a:gd name="connsiteX23" fmla="*/ 21491 w 514800"/>
                <a:gd name="connsiteY23" fmla="*/ 74672 h 962236"/>
                <a:gd name="connsiteX24" fmla="*/ 21491 w 514800"/>
                <a:gd name="connsiteY24" fmla="*/ 830672 h 962236"/>
                <a:gd name="connsiteX25" fmla="*/ 493310 w 514800"/>
                <a:gd name="connsiteY25" fmla="*/ 830672 h 962236"/>
                <a:gd name="connsiteX26" fmla="*/ 493310 w 514800"/>
                <a:gd name="connsiteY26" fmla="*/ 74672 h 962236"/>
                <a:gd name="connsiteX27" fmla="*/ 21491 w 514800"/>
                <a:gd name="connsiteY27" fmla="*/ 74672 h 962236"/>
                <a:gd name="connsiteX28" fmla="*/ 257400 w 514800"/>
                <a:gd name="connsiteY28" fmla="*/ 849110 h 962236"/>
                <a:gd name="connsiteX29" fmla="*/ 212400 w 514800"/>
                <a:gd name="connsiteY29" fmla="*/ 894110 h 962236"/>
                <a:gd name="connsiteX30" fmla="*/ 257400 w 514800"/>
                <a:gd name="connsiteY30" fmla="*/ 939110 h 962236"/>
                <a:gd name="connsiteX31" fmla="*/ 302400 w 514800"/>
                <a:gd name="connsiteY31" fmla="*/ 894110 h 962236"/>
                <a:gd name="connsiteX32" fmla="*/ 257400 w 514800"/>
                <a:gd name="connsiteY32" fmla="*/ 849110 h 962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514800" h="962236">
                  <a:moveTo>
                    <a:pt x="31032" y="0"/>
                  </a:moveTo>
                  <a:lnTo>
                    <a:pt x="483768" y="0"/>
                  </a:lnTo>
                  <a:cubicBezTo>
                    <a:pt x="500907" y="0"/>
                    <a:pt x="514800" y="13893"/>
                    <a:pt x="514800" y="31032"/>
                  </a:cubicBezTo>
                  <a:lnTo>
                    <a:pt x="514800" y="931204"/>
                  </a:lnTo>
                  <a:cubicBezTo>
                    <a:pt x="514800" y="948343"/>
                    <a:pt x="500907" y="962236"/>
                    <a:pt x="483768" y="962236"/>
                  </a:cubicBezTo>
                  <a:lnTo>
                    <a:pt x="31032" y="962236"/>
                  </a:lnTo>
                  <a:cubicBezTo>
                    <a:pt x="13893" y="962236"/>
                    <a:pt x="0" y="948343"/>
                    <a:pt x="0" y="931204"/>
                  </a:cubicBezTo>
                  <a:lnTo>
                    <a:pt x="0" y="31032"/>
                  </a:lnTo>
                  <a:cubicBezTo>
                    <a:pt x="0" y="13893"/>
                    <a:pt x="13893" y="0"/>
                    <a:pt x="31032" y="0"/>
                  </a:cubicBezTo>
                  <a:close/>
                  <a:moveTo>
                    <a:pt x="235676" y="32202"/>
                  </a:moveTo>
                  <a:cubicBezTo>
                    <a:pt x="234019" y="32202"/>
                    <a:pt x="232676" y="33545"/>
                    <a:pt x="232676" y="35202"/>
                  </a:cubicBezTo>
                  <a:lnTo>
                    <a:pt x="232676" y="47202"/>
                  </a:lnTo>
                  <a:cubicBezTo>
                    <a:pt x="232676" y="48859"/>
                    <a:pt x="234019" y="50202"/>
                    <a:pt x="235676" y="50202"/>
                  </a:cubicBezTo>
                  <a:lnTo>
                    <a:pt x="409676" y="50202"/>
                  </a:lnTo>
                  <a:cubicBezTo>
                    <a:pt x="411333" y="50202"/>
                    <a:pt x="412676" y="48859"/>
                    <a:pt x="412676" y="47202"/>
                  </a:cubicBezTo>
                  <a:lnTo>
                    <a:pt x="412676" y="35202"/>
                  </a:lnTo>
                  <a:cubicBezTo>
                    <a:pt x="412676" y="33545"/>
                    <a:pt x="411333" y="32202"/>
                    <a:pt x="409676" y="32202"/>
                  </a:cubicBezTo>
                  <a:lnTo>
                    <a:pt x="235676" y="32202"/>
                  </a:lnTo>
                  <a:close/>
                  <a:moveTo>
                    <a:pt x="431929" y="32202"/>
                  </a:moveTo>
                  <a:cubicBezTo>
                    <a:pt x="426958" y="32202"/>
                    <a:pt x="422929" y="36231"/>
                    <a:pt x="422929" y="41202"/>
                  </a:cubicBezTo>
                  <a:cubicBezTo>
                    <a:pt x="422929" y="46173"/>
                    <a:pt x="426958" y="50202"/>
                    <a:pt x="431929" y="50202"/>
                  </a:cubicBezTo>
                  <a:cubicBezTo>
                    <a:pt x="436900" y="50202"/>
                    <a:pt x="440929" y="46173"/>
                    <a:pt x="440929" y="41202"/>
                  </a:cubicBezTo>
                  <a:cubicBezTo>
                    <a:pt x="440929" y="36231"/>
                    <a:pt x="436900" y="32202"/>
                    <a:pt x="431929" y="32202"/>
                  </a:cubicBezTo>
                  <a:close/>
                  <a:moveTo>
                    <a:pt x="21491" y="74672"/>
                  </a:moveTo>
                  <a:lnTo>
                    <a:pt x="21491" y="830672"/>
                  </a:lnTo>
                  <a:lnTo>
                    <a:pt x="493310" y="830672"/>
                  </a:lnTo>
                  <a:lnTo>
                    <a:pt x="493310" y="74672"/>
                  </a:lnTo>
                  <a:lnTo>
                    <a:pt x="21491" y="74672"/>
                  </a:lnTo>
                  <a:close/>
                  <a:moveTo>
                    <a:pt x="257400" y="849110"/>
                  </a:moveTo>
                  <a:cubicBezTo>
                    <a:pt x="232547" y="849110"/>
                    <a:pt x="212400" y="869257"/>
                    <a:pt x="212400" y="894110"/>
                  </a:cubicBezTo>
                  <a:cubicBezTo>
                    <a:pt x="212400" y="918963"/>
                    <a:pt x="232547" y="939110"/>
                    <a:pt x="257400" y="939110"/>
                  </a:cubicBezTo>
                  <a:cubicBezTo>
                    <a:pt x="282253" y="939110"/>
                    <a:pt x="302400" y="918963"/>
                    <a:pt x="302400" y="894110"/>
                  </a:cubicBezTo>
                  <a:cubicBezTo>
                    <a:pt x="302400" y="869257"/>
                    <a:pt x="282253" y="849110"/>
                    <a:pt x="257400" y="84911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  <p:sp>
          <p:nvSpPr>
            <p:cNvPr id="372" name="Abgerundetes Rechteck 371"/>
            <p:cNvSpPr/>
            <p:nvPr/>
          </p:nvSpPr>
          <p:spPr>
            <a:xfrm>
              <a:off x="2726806" y="2894686"/>
              <a:ext cx="50315" cy="50315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</p:grpSp>
      <p:sp>
        <p:nvSpPr>
          <p:cNvPr id="4" name="Textfeld 3"/>
          <p:cNvSpPr txBox="1"/>
          <p:nvPr/>
        </p:nvSpPr>
        <p:spPr>
          <a:xfrm>
            <a:off x="230988" y="848548"/>
            <a:ext cx="3140603" cy="366703"/>
          </a:xfrm>
          <a:prstGeom prst="rect">
            <a:avLst/>
          </a:prstGeom>
          <a:effectLst/>
        </p:spPr>
        <p:txBody>
          <a:bodyPr vert="horz" wrap="none" lIns="91440" tIns="45720" rIns="91440" bIns="45720" rtlCol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lang="de-DE" sz="1600" dirty="0" smtClean="0">
                <a:solidFill>
                  <a:srgbClr val="081445"/>
                </a:solidFill>
                <a:latin typeface="Foco" charset="0"/>
                <a:ea typeface="Foco" charset="0"/>
                <a:cs typeface="Foco" charset="0"/>
              </a:rPr>
              <a:t>Hoher Marketing </a:t>
            </a:r>
            <a:r>
              <a:rPr lang="de-DE" sz="1600" dirty="0" err="1" smtClean="0">
                <a:solidFill>
                  <a:srgbClr val="081445"/>
                </a:solidFill>
                <a:latin typeface="Foco" charset="0"/>
                <a:ea typeface="Foco" charset="0"/>
                <a:cs typeface="Foco" charset="0"/>
              </a:rPr>
              <a:t>Based</a:t>
            </a:r>
            <a:r>
              <a:rPr lang="de-DE" sz="1600" dirty="0" smtClean="0">
                <a:solidFill>
                  <a:srgbClr val="081445"/>
                </a:solidFill>
                <a:latin typeface="Foco" charset="0"/>
                <a:ea typeface="Foco" charset="0"/>
                <a:cs typeface="Foco" charset="0"/>
              </a:rPr>
              <a:t> User Score</a:t>
            </a:r>
          </a:p>
        </p:txBody>
      </p:sp>
      <p:sp>
        <p:nvSpPr>
          <p:cNvPr id="6" name="Gefaltete Ecke 5"/>
          <p:cNvSpPr/>
          <p:nvPr/>
        </p:nvSpPr>
        <p:spPr>
          <a:xfrm>
            <a:off x="1322061" y="1241596"/>
            <a:ext cx="1876325" cy="878115"/>
          </a:xfrm>
          <a:prstGeom prst="foldedCorner">
            <a:avLst/>
          </a:prstGeom>
          <a:solidFill>
            <a:srgbClr val="FF704C"/>
          </a:solidFill>
          <a:ln w="7620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 smtClean="0">
                <a:solidFill>
                  <a:prstClr val="white"/>
                </a:solidFill>
                <a:latin typeface="Foco" charset="0"/>
                <a:ea typeface="Foco" charset="0"/>
                <a:cs typeface="Foco" charset="0"/>
              </a:rPr>
              <a:t>70 %</a:t>
            </a:r>
            <a:endParaRPr lang="de-DE" sz="2400" dirty="0">
              <a:solidFill>
                <a:prstClr val="white"/>
              </a:solidFill>
              <a:latin typeface="Foco" charset="0"/>
              <a:ea typeface="Foco" charset="0"/>
              <a:cs typeface="Foco" charset="0"/>
            </a:endParaRPr>
          </a:p>
        </p:txBody>
      </p:sp>
      <p:sp>
        <p:nvSpPr>
          <p:cNvPr id="8" name="Pfeil nach rechts 7"/>
          <p:cNvSpPr/>
          <p:nvPr/>
        </p:nvSpPr>
        <p:spPr>
          <a:xfrm>
            <a:off x="3915621" y="1991274"/>
            <a:ext cx="4169739" cy="458293"/>
          </a:xfrm>
          <a:prstGeom prst="rightArrow">
            <a:avLst/>
          </a:prstGeom>
          <a:solidFill>
            <a:srgbClr val="FF704C"/>
          </a:solidFill>
          <a:ln w="7620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Arial" panose="020B0604020202020204" pitchFamily="34" charset="0"/>
              <a:buChar char="•"/>
            </a:pPr>
            <a:endParaRPr lang="de-DE">
              <a:solidFill>
                <a:prstClr val="white"/>
              </a:solidFill>
            </a:endParaRPr>
          </a:p>
        </p:txBody>
      </p:sp>
      <p:sp>
        <p:nvSpPr>
          <p:cNvPr id="9" name="Textfeld 8"/>
          <p:cNvSpPr txBox="1"/>
          <p:nvPr/>
        </p:nvSpPr>
        <p:spPr>
          <a:xfrm>
            <a:off x="3888379" y="2342431"/>
            <a:ext cx="5244190" cy="609398"/>
          </a:xfrm>
          <a:prstGeom prst="rect">
            <a:avLst/>
          </a:prstGeom>
          <a:effectLst/>
        </p:spPr>
        <p:txBody>
          <a:bodyPr vert="horz" wrap="square" lIns="91440" tIns="45720" rIns="91440" bIns="45720" rtlCol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lang="de-DE" sz="1400" dirty="0" smtClean="0">
                <a:solidFill>
                  <a:srgbClr val="081445"/>
                </a:solidFill>
                <a:latin typeface="Foco" charset="0"/>
                <a:ea typeface="Foco" charset="0"/>
                <a:cs typeface="Foco" charset="0"/>
              </a:rPr>
              <a:t>Verteilung des restlichen Marketing </a:t>
            </a:r>
            <a:r>
              <a:rPr lang="de-DE" sz="1400" dirty="0" err="1" smtClean="0">
                <a:solidFill>
                  <a:srgbClr val="081445"/>
                </a:solidFill>
                <a:latin typeface="Foco" charset="0"/>
                <a:ea typeface="Foco" charset="0"/>
                <a:cs typeface="Foco" charset="0"/>
              </a:rPr>
              <a:t>Spends</a:t>
            </a:r>
            <a:r>
              <a:rPr lang="de-DE" sz="1400" dirty="0" smtClean="0">
                <a:solidFill>
                  <a:srgbClr val="081445"/>
                </a:solidFill>
                <a:latin typeface="Foco" charset="0"/>
                <a:ea typeface="Foco" charset="0"/>
                <a:cs typeface="Foco" charset="0"/>
              </a:rPr>
              <a:t> des Users auf die </a:t>
            </a:r>
            <a:r>
              <a:rPr lang="de-DE" sz="1400" dirty="0" err="1" smtClean="0">
                <a:solidFill>
                  <a:srgbClr val="081445"/>
                </a:solidFill>
                <a:latin typeface="Foco" charset="0"/>
                <a:ea typeface="Foco" charset="0"/>
                <a:cs typeface="Foco" charset="0"/>
              </a:rPr>
              <a:t>CrossDevice</a:t>
            </a:r>
            <a:r>
              <a:rPr lang="de-DE" sz="1400" dirty="0" smtClean="0">
                <a:solidFill>
                  <a:srgbClr val="081445"/>
                </a:solidFill>
                <a:latin typeface="Foco" charset="0"/>
                <a:ea typeface="Foco" charset="0"/>
                <a:cs typeface="Foco" charset="0"/>
              </a:rPr>
              <a:t> attribuierten </a:t>
            </a:r>
            <a:r>
              <a:rPr lang="de-DE" sz="1400" dirty="0" err="1" smtClean="0">
                <a:solidFill>
                  <a:srgbClr val="081445"/>
                </a:solidFill>
                <a:latin typeface="Foco" charset="0"/>
                <a:ea typeface="Foco" charset="0"/>
                <a:cs typeface="Foco" charset="0"/>
              </a:rPr>
              <a:t>Touchpoints</a:t>
            </a:r>
            <a:r>
              <a:rPr lang="de-DE" sz="1400" dirty="0" smtClean="0">
                <a:solidFill>
                  <a:srgbClr val="081445"/>
                </a:solidFill>
                <a:latin typeface="Foco" charset="0"/>
                <a:ea typeface="Foco" charset="0"/>
                <a:cs typeface="Foco" charset="0"/>
              </a:rPr>
              <a:t> der CJ (30%)</a:t>
            </a:r>
          </a:p>
        </p:txBody>
      </p:sp>
      <p:sp>
        <p:nvSpPr>
          <p:cNvPr id="10" name="Textfeld 9"/>
          <p:cNvSpPr txBox="1"/>
          <p:nvPr/>
        </p:nvSpPr>
        <p:spPr>
          <a:xfrm>
            <a:off x="8275380" y="2021561"/>
            <a:ext cx="689612" cy="366703"/>
          </a:xfrm>
          <a:prstGeom prst="rect">
            <a:avLst/>
          </a:prstGeom>
          <a:effectLst/>
        </p:spPr>
        <p:txBody>
          <a:bodyPr vert="horz" wrap="none" lIns="91440" tIns="45720" rIns="91440" bIns="45720" rtlCol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lang="de-DE" sz="1600" dirty="0" smtClean="0">
                <a:solidFill>
                  <a:srgbClr val="081445"/>
                </a:solidFill>
                <a:latin typeface="Foco" charset="0"/>
                <a:ea typeface="Foco" charset="0"/>
                <a:cs typeface="Foco" charset="0"/>
              </a:rPr>
              <a:t>100%</a:t>
            </a:r>
          </a:p>
        </p:txBody>
      </p:sp>
      <p:sp>
        <p:nvSpPr>
          <p:cNvPr id="159" name="Pięciokąt 19"/>
          <p:cNvSpPr/>
          <p:nvPr/>
        </p:nvSpPr>
        <p:spPr>
          <a:xfrm>
            <a:off x="310458" y="3519389"/>
            <a:ext cx="7731919" cy="556200"/>
          </a:xfrm>
          <a:prstGeom prst="homePlate">
            <a:avLst>
              <a:gd name="adj" fmla="val 22860"/>
            </a:avLst>
          </a:prstGeom>
          <a:solidFill>
            <a:srgbClr val="C8C8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9000" rIns="0" rtlCol="0" anchor="ctr"/>
          <a:lstStyle/>
          <a:p>
            <a:pPr>
              <a:lnSpc>
                <a:spcPct val="90000"/>
              </a:lnSpc>
            </a:pPr>
            <a:endParaRPr lang="de-DE" sz="825" dirty="0">
              <a:solidFill>
                <a:srgbClr val="141B28"/>
              </a:solidFill>
              <a:latin typeface="Foco" charset="0"/>
              <a:ea typeface="Foco" charset="0"/>
              <a:cs typeface="Foco" charset="0"/>
            </a:endParaRPr>
          </a:p>
        </p:txBody>
      </p:sp>
      <p:sp>
        <p:nvSpPr>
          <p:cNvPr id="160" name="Ellipse 8"/>
          <p:cNvSpPr/>
          <p:nvPr/>
        </p:nvSpPr>
        <p:spPr>
          <a:xfrm>
            <a:off x="8286549" y="3571163"/>
            <a:ext cx="513000" cy="513000"/>
          </a:xfrm>
          <a:prstGeom prst="ellipse">
            <a:avLst/>
          </a:prstGeom>
          <a:solidFill>
            <a:srgbClr val="FF70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350">
              <a:latin typeface="Nunito" charset="0"/>
              <a:ea typeface="Nunito" charset="0"/>
              <a:cs typeface="Nunito" charset="0"/>
            </a:endParaRPr>
          </a:p>
        </p:txBody>
      </p:sp>
      <p:sp>
        <p:nvSpPr>
          <p:cNvPr id="161" name="Freihandform 160"/>
          <p:cNvSpPr>
            <a:spLocks noChangeAspect="1"/>
          </p:cNvSpPr>
          <p:nvPr/>
        </p:nvSpPr>
        <p:spPr>
          <a:xfrm>
            <a:off x="8393666" y="3707963"/>
            <a:ext cx="298767" cy="239400"/>
          </a:xfrm>
          <a:custGeom>
            <a:avLst/>
            <a:gdLst>
              <a:gd name="connsiteX0" fmla="*/ 1226819 w 1728192"/>
              <a:gd name="connsiteY0" fmla="*/ 980931 h 1384788"/>
              <a:gd name="connsiteX1" fmla="*/ 1226819 w 1728192"/>
              <a:gd name="connsiteY1" fmla="*/ 1312780 h 1384788"/>
              <a:gd name="connsiteX2" fmla="*/ 1477893 w 1728192"/>
              <a:gd name="connsiteY2" fmla="*/ 1312780 h 1384788"/>
              <a:gd name="connsiteX3" fmla="*/ 1530453 w 1728192"/>
              <a:gd name="connsiteY3" fmla="*/ 980931 h 1384788"/>
              <a:gd name="connsiteX4" fmla="*/ 882913 w 1728192"/>
              <a:gd name="connsiteY4" fmla="*/ 980931 h 1384788"/>
              <a:gd name="connsiteX5" fmla="*/ 882913 w 1728192"/>
              <a:gd name="connsiteY5" fmla="*/ 1312780 h 1384788"/>
              <a:gd name="connsiteX6" fmla="*/ 1190819 w 1728192"/>
              <a:gd name="connsiteY6" fmla="*/ 1312780 h 1384788"/>
              <a:gd name="connsiteX7" fmla="*/ 1190819 w 1728192"/>
              <a:gd name="connsiteY7" fmla="*/ 980931 h 1384788"/>
              <a:gd name="connsiteX8" fmla="*/ 539007 w 1728192"/>
              <a:gd name="connsiteY8" fmla="*/ 980931 h 1384788"/>
              <a:gd name="connsiteX9" fmla="*/ 539007 w 1728192"/>
              <a:gd name="connsiteY9" fmla="*/ 1312780 h 1384788"/>
              <a:gd name="connsiteX10" fmla="*/ 846913 w 1728192"/>
              <a:gd name="connsiteY10" fmla="*/ 1312780 h 1384788"/>
              <a:gd name="connsiteX11" fmla="*/ 846913 w 1728192"/>
              <a:gd name="connsiteY11" fmla="*/ 980931 h 1384788"/>
              <a:gd name="connsiteX12" fmla="*/ 199661 w 1728192"/>
              <a:gd name="connsiteY12" fmla="*/ 980931 h 1384788"/>
              <a:gd name="connsiteX13" fmla="*/ 252220 w 1728192"/>
              <a:gd name="connsiteY13" fmla="*/ 1312780 h 1384788"/>
              <a:gd name="connsiteX14" fmla="*/ 503007 w 1728192"/>
              <a:gd name="connsiteY14" fmla="*/ 1312780 h 1384788"/>
              <a:gd name="connsiteX15" fmla="*/ 503007 w 1728192"/>
              <a:gd name="connsiteY15" fmla="*/ 980931 h 1384788"/>
              <a:gd name="connsiteX16" fmla="*/ 1226819 w 1728192"/>
              <a:gd name="connsiteY16" fmla="*/ 592700 h 1384788"/>
              <a:gd name="connsiteX17" fmla="*/ 1226819 w 1728192"/>
              <a:gd name="connsiteY17" fmla="*/ 944931 h 1384788"/>
              <a:gd name="connsiteX18" fmla="*/ 1536155 w 1728192"/>
              <a:gd name="connsiteY18" fmla="*/ 944931 h 1384788"/>
              <a:gd name="connsiteX19" fmla="*/ 1591943 w 1728192"/>
              <a:gd name="connsiteY19" fmla="*/ 592700 h 1384788"/>
              <a:gd name="connsiteX20" fmla="*/ 882913 w 1728192"/>
              <a:gd name="connsiteY20" fmla="*/ 592700 h 1384788"/>
              <a:gd name="connsiteX21" fmla="*/ 882913 w 1728192"/>
              <a:gd name="connsiteY21" fmla="*/ 944931 h 1384788"/>
              <a:gd name="connsiteX22" fmla="*/ 1190819 w 1728192"/>
              <a:gd name="connsiteY22" fmla="*/ 944931 h 1384788"/>
              <a:gd name="connsiteX23" fmla="*/ 1190819 w 1728192"/>
              <a:gd name="connsiteY23" fmla="*/ 592700 h 1384788"/>
              <a:gd name="connsiteX24" fmla="*/ 539007 w 1728192"/>
              <a:gd name="connsiteY24" fmla="*/ 592700 h 1384788"/>
              <a:gd name="connsiteX25" fmla="*/ 539007 w 1728192"/>
              <a:gd name="connsiteY25" fmla="*/ 944931 h 1384788"/>
              <a:gd name="connsiteX26" fmla="*/ 846913 w 1728192"/>
              <a:gd name="connsiteY26" fmla="*/ 944931 h 1384788"/>
              <a:gd name="connsiteX27" fmla="*/ 846913 w 1728192"/>
              <a:gd name="connsiteY27" fmla="*/ 592700 h 1384788"/>
              <a:gd name="connsiteX28" fmla="*/ 138171 w 1728192"/>
              <a:gd name="connsiteY28" fmla="*/ 592700 h 1384788"/>
              <a:gd name="connsiteX29" fmla="*/ 193959 w 1728192"/>
              <a:gd name="connsiteY29" fmla="*/ 944931 h 1384788"/>
              <a:gd name="connsiteX30" fmla="*/ 503007 w 1728192"/>
              <a:gd name="connsiteY30" fmla="*/ 944931 h 1384788"/>
              <a:gd name="connsiteX31" fmla="*/ 503007 w 1728192"/>
              <a:gd name="connsiteY31" fmla="*/ 592700 h 1384788"/>
              <a:gd name="connsiteX32" fmla="*/ 678032 w 1728192"/>
              <a:gd name="connsiteY32" fmla="*/ 1719 h 1384788"/>
              <a:gd name="connsiteX33" fmla="*/ 707157 w 1728192"/>
              <a:gd name="connsiteY33" fmla="*/ 22879 h 1384788"/>
              <a:gd name="connsiteX34" fmla="*/ 709148 w 1728192"/>
              <a:gd name="connsiteY34" fmla="*/ 35450 h 1384788"/>
              <a:gd name="connsiteX35" fmla="*/ 356599 w 1728192"/>
              <a:gd name="connsiteY35" fmla="*/ 520692 h 1384788"/>
              <a:gd name="connsiteX36" fmla="*/ 1376555 w 1728192"/>
              <a:gd name="connsiteY36" fmla="*/ 520692 h 1384788"/>
              <a:gd name="connsiteX37" fmla="*/ 1024006 w 1728192"/>
              <a:gd name="connsiteY37" fmla="*/ 35450 h 1384788"/>
              <a:gd name="connsiteX38" fmla="*/ 1025997 w 1728192"/>
              <a:gd name="connsiteY38" fmla="*/ 22879 h 1384788"/>
              <a:gd name="connsiteX39" fmla="*/ 1055122 w 1728192"/>
              <a:gd name="connsiteY39" fmla="*/ 1719 h 1384788"/>
              <a:gd name="connsiteX40" fmla="*/ 1067693 w 1728192"/>
              <a:gd name="connsiteY40" fmla="*/ 3710 h 1384788"/>
              <a:gd name="connsiteX41" fmla="*/ 1443303 w 1728192"/>
              <a:gd name="connsiteY41" fmla="*/ 520692 h 1384788"/>
              <a:gd name="connsiteX42" fmla="*/ 1716190 w 1728192"/>
              <a:gd name="connsiteY42" fmla="*/ 520692 h 1384788"/>
              <a:gd name="connsiteX43" fmla="*/ 1728192 w 1728192"/>
              <a:gd name="connsiteY43" fmla="*/ 532694 h 1384788"/>
              <a:gd name="connsiteX44" fmla="*/ 1728192 w 1728192"/>
              <a:gd name="connsiteY44" fmla="*/ 580698 h 1384788"/>
              <a:gd name="connsiteX45" fmla="*/ 1716190 w 1728192"/>
              <a:gd name="connsiteY45" fmla="*/ 592700 h 1384788"/>
              <a:gd name="connsiteX46" fmla="*/ 1664849 w 1728192"/>
              <a:gd name="connsiteY46" fmla="*/ 592700 h 1384788"/>
              <a:gd name="connsiteX47" fmla="*/ 1548096 w 1728192"/>
              <a:gd name="connsiteY47" fmla="*/ 1329843 h 1384788"/>
              <a:gd name="connsiteX48" fmla="*/ 1548096 w 1728192"/>
              <a:gd name="connsiteY48" fmla="*/ 1372786 h 1384788"/>
              <a:gd name="connsiteX49" fmla="*/ 1536094 w 1728192"/>
              <a:gd name="connsiteY49" fmla="*/ 1384788 h 1384788"/>
              <a:gd name="connsiteX50" fmla="*/ 192098 w 1728192"/>
              <a:gd name="connsiteY50" fmla="*/ 1384788 h 1384788"/>
              <a:gd name="connsiteX51" fmla="*/ 180096 w 1728192"/>
              <a:gd name="connsiteY51" fmla="*/ 1372786 h 1384788"/>
              <a:gd name="connsiteX52" fmla="*/ 180096 w 1728192"/>
              <a:gd name="connsiteY52" fmla="*/ 1324782 h 1384788"/>
              <a:gd name="connsiteX53" fmla="*/ 180906 w 1728192"/>
              <a:gd name="connsiteY53" fmla="*/ 1322827 h 1384788"/>
              <a:gd name="connsiteX54" fmla="*/ 65265 w 1728192"/>
              <a:gd name="connsiteY54" fmla="*/ 592700 h 1384788"/>
              <a:gd name="connsiteX55" fmla="*/ 12002 w 1728192"/>
              <a:gd name="connsiteY55" fmla="*/ 592700 h 1384788"/>
              <a:gd name="connsiteX56" fmla="*/ 0 w 1728192"/>
              <a:gd name="connsiteY56" fmla="*/ 580698 h 1384788"/>
              <a:gd name="connsiteX57" fmla="*/ 0 w 1728192"/>
              <a:gd name="connsiteY57" fmla="*/ 532694 h 1384788"/>
              <a:gd name="connsiteX58" fmla="*/ 12002 w 1728192"/>
              <a:gd name="connsiteY58" fmla="*/ 520692 h 1384788"/>
              <a:gd name="connsiteX59" fmla="*/ 289852 w 1728192"/>
              <a:gd name="connsiteY59" fmla="*/ 520692 h 1384788"/>
              <a:gd name="connsiteX60" fmla="*/ 665461 w 1728192"/>
              <a:gd name="connsiteY60" fmla="*/ 3710 h 1384788"/>
              <a:gd name="connsiteX61" fmla="*/ 678032 w 1728192"/>
              <a:gd name="connsiteY61" fmla="*/ 1719 h 13847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</a:cxnLst>
            <a:rect l="l" t="t" r="r" b="b"/>
            <a:pathLst>
              <a:path w="1728192" h="1384788">
                <a:moveTo>
                  <a:pt x="1226819" y="980931"/>
                </a:moveTo>
                <a:lnTo>
                  <a:pt x="1226819" y="1312780"/>
                </a:lnTo>
                <a:lnTo>
                  <a:pt x="1477893" y="1312780"/>
                </a:lnTo>
                <a:lnTo>
                  <a:pt x="1530453" y="980931"/>
                </a:lnTo>
                <a:close/>
                <a:moveTo>
                  <a:pt x="882913" y="980931"/>
                </a:moveTo>
                <a:lnTo>
                  <a:pt x="882913" y="1312780"/>
                </a:lnTo>
                <a:lnTo>
                  <a:pt x="1190819" y="1312780"/>
                </a:lnTo>
                <a:lnTo>
                  <a:pt x="1190819" y="980931"/>
                </a:lnTo>
                <a:close/>
                <a:moveTo>
                  <a:pt x="539007" y="980931"/>
                </a:moveTo>
                <a:lnTo>
                  <a:pt x="539007" y="1312780"/>
                </a:lnTo>
                <a:lnTo>
                  <a:pt x="846913" y="1312780"/>
                </a:lnTo>
                <a:lnTo>
                  <a:pt x="846913" y="980931"/>
                </a:lnTo>
                <a:close/>
                <a:moveTo>
                  <a:pt x="199661" y="980931"/>
                </a:moveTo>
                <a:lnTo>
                  <a:pt x="252220" y="1312780"/>
                </a:lnTo>
                <a:lnTo>
                  <a:pt x="503007" y="1312780"/>
                </a:lnTo>
                <a:lnTo>
                  <a:pt x="503007" y="980931"/>
                </a:lnTo>
                <a:close/>
                <a:moveTo>
                  <a:pt x="1226819" y="592700"/>
                </a:moveTo>
                <a:lnTo>
                  <a:pt x="1226819" y="944931"/>
                </a:lnTo>
                <a:lnTo>
                  <a:pt x="1536155" y="944931"/>
                </a:lnTo>
                <a:lnTo>
                  <a:pt x="1591943" y="592700"/>
                </a:lnTo>
                <a:close/>
                <a:moveTo>
                  <a:pt x="882913" y="592700"/>
                </a:moveTo>
                <a:lnTo>
                  <a:pt x="882913" y="944931"/>
                </a:lnTo>
                <a:lnTo>
                  <a:pt x="1190819" y="944931"/>
                </a:lnTo>
                <a:lnTo>
                  <a:pt x="1190819" y="592700"/>
                </a:lnTo>
                <a:close/>
                <a:moveTo>
                  <a:pt x="539007" y="592700"/>
                </a:moveTo>
                <a:lnTo>
                  <a:pt x="539007" y="944931"/>
                </a:lnTo>
                <a:lnTo>
                  <a:pt x="846913" y="944931"/>
                </a:lnTo>
                <a:lnTo>
                  <a:pt x="846913" y="592700"/>
                </a:lnTo>
                <a:close/>
                <a:moveTo>
                  <a:pt x="138171" y="592700"/>
                </a:moveTo>
                <a:lnTo>
                  <a:pt x="193959" y="944931"/>
                </a:lnTo>
                <a:lnTo>
                  <a:pt x="503007" y="944931"/>
                </a:lnTo>
                <a:lnTo>
                  <a:pt x="503007" y="592700"/>
                </a:lnTo>
                <a:close/>
                <a:moveTo>
                  <a:pt x="678032" y="1719"/>
                </a:moveTo>
                <a:lnTo>
                  <a:pt x="707157" y="22879"/>
                </a:lnTo>
                <a:cubicBezTo>
                  <a:pt x="711179" y="25801"/>
                  <a:pt x="712070" y="31429"/>
                  <a:pt x="709148" y="35450"/>
                </a:cubicBezTo>
                <a:lnTo>
                  <a:pt x="356599" y="520692"/>
                </a:lnTo>
                <a:lnTo>
                  <a:pt x="1376555" y="520692"/>
                </a:lnTo>
                <a:lnTo>
                  <a:pt x="1024006" y="35450"/>
                </a:lnTo>
                <a:cubicBezTo>
                  <a:pt x="1021084" y="31429"/>
                  <a:pt x="1021976" y="25801"/>
                  <a:pt x="1025997" y="22879"/>
                </a:cubicBezTo>
                <a:lnTo>
                  <a:pt x="1055122" y="1719"/>
                </a:lnTo>
                <a:cubicBezTo>
                  <a:pt x="1059144" y="-1203"/>
                  <a:pt x="1064771" y="-312"/>
                  <a:pt x="1067693" y="3710"/>
                </a:cubicBezTo>
                <a:lnTo>
                  <a:pt x="1443303" y="520692"/>
                </a:lnTo>
                <a:lnTo>
                  <a:pt x="1716190" y="520692"/>
                </a:lnTo>
                <a:cubicBezTo>
                  <a:pt x="1722819" y="520692"/>
                  <a:pt x="1728192" y="526065"/>
                  <a:pt x="1728192" y="532694"/>
                </a:cubicBezTo>
                <a:lnTo>
                  <a:pt x="1728192" y="580698"/>
                </a:lnTo>
                <a:cubicBezTo>
                  <a:pt x="1728192" y="587327"/>
                  <a:pt x="1722819" y="592700"/>
                  <a:pt x="1716190" y="592700"/>
                </a:cubicBezTo>
                <a:lnTo>
                  <a:pt x="1664849" y="592700"/>
                </a:lnTo>
                <a:lnTo>
                  <a:pt x="1548096" y="1329843"/>
                </a:lnTo>
                <a:lnTo>
                  <a:pt x="1548096" y="1372786"/>
                </a:lnTo>
                <a:cubicBezTo>
                  <a:pt x="1548096" y="1379415"/>
                  <a:pt x="1542723" y="1384788"/>
                  <a:pt x="1536094" y="1384788"/>
                </a:cubicBezTo>
                <a:lnTo>
                  <a:pt x="192098" y="1384788"/>
                </a:lnTo>
                <a:cubicBezTo>
                  <a:pt x="185469" y="1384788"/>
                  <a:pt x="180096" y="1379415"/>
                  <a:pt x="180096" y="1372786"/>
                </a:cubicBezTo>
                <a:lnTo>
                  <a:pt x="180096" y="1324782"/>
                </a:lnTo>
                <a:lnTo>
                  <a:pt x="180906" y="1322827"/>
                </a:lnTo>
                <a:lnTo>
                  <a:pt x="65265" y="592700"/>
                </a:lnTo>
                <a:lnTo>
                  <a:pt x="12002" y="592700"/>
                </a:lnTo>
                <a:cubicBezTo>
                  <a:pt x="5373" y="592700"/>
                  <a:pt x="0" y="587327"/>
                  <a:pt x="0" y="580698"/>
                </a:cubicBezTo>
                <a:lnTo>
                  <a:pt x="0" y="532694"/>
                </a:lnTo>
                <a:cubicBezTo>
                  <a:pt x="0" y="526065"/>
                  <a:pt x="5373" y="520692"/>
                  <a:pt x="12002" y="520692"/>
                </a:cubicBezTo>
                <a:lnTo>
                  <a:pt x="289852" y="520692"/>
                </a:lnTo>
                <a:lnTo>
                  <a:pt x="665461" y="3710"/>
                </a:lnTo>
                <a:cubicBezTo>
                  <a:pt x="668383" y="-312"/>
                  <a:pt x="674011" y="-1203"/>
                  <a:pt x="678032" y="171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350">
              <a:latin typeface="Nunito" charset="0"/>
              <a:ea typeface="Nunito" charset="0"/>
              <a:cs typeface="Nunito" charset="0"/>
            </a:endParaRPr>
          </a:p>
        </p:txBody>
      </p:sp>
      <p:grpSp>
        <p:nvGrpSpPr>
          <p:cNvPr id="162" name="Gruppieren 14"/>
          <p:cNvGrpSpPr/>
          <p:nvPr/>
        </p:nvGrpSpPr>
        <p:grpSpPr>
          <a:xfrm>
            <a:off x="4825386" y="3692663"/>
            <a:ext cx="270000" cy="270000"/>
            <a:chOff x="6828271" y="2125036"/>
            <a:chExt cx="541764" cy="541764"/>
          </a:xfrm>
        </p:grpSpPr>
        <p:sp>
          <p:nvSpPr>
            <p:cNvPr id="304" name="Ellipse 15"/>
            <p:cNvSpPr/>
            <p:nvPr/>
          </p:nvSpPr>
          <p:spPr>
            <a:xfrm>
              <a:off x="6828271" y="2125036"/>
              <a:ext cx="541764" cy="54176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  <p:sp>
          <p:nvSpPr>
            <p:cNvPr id="305" name="Freihandform 304"/>
            <p:cNvSpPr>
              <a:spLocks noChangeAspect="1"/>
            </p:cNvSpPr>
            <p:nvPr/>
          </p:nvSpPr>
          <p:spPr>
            <a:xfrm>
              <a:off x="6992950" y="2281546"/>
              <a:ext cx="212406" cy="228745"/>
            </a:xfrm>
            <a:custGeom>
              <a:avLst/>
              <a:gdLst>
                <a:gd name="connsiteX0" fmla="*/ 197676 w 468052"/>
                <a:gd name="connsiteY0" fmla="*/ 201592 h 504056"/>
                <a:gd name="connsiteX1" fmla="*/ 377695 w 468052"/>
                <a:gd name="connsiteY1" fmla="*/ 201592 h 504056"/>
                <a:gd name="connsiteX2" fmla="*/ 377695 w 468052"/>
                <a:gd name="connsiteY2" fmla="*/ 417617 h 504056"/>
                <a:gd name="connsiteX3" fmla="*/ 197676 w 468052"/>
                <a:gd name="connsiteY3" fmla="*/ 417617 h 504056"/>
                <a:gd name="connsiteX4" fmla="*/ 90358 w 468052"/>
                <a:gd name="connsiteY4" fmla="*/ 201592 h 504056"/>
                <a:gd name="connsiteX5" fmla="*/ 147958 w 468052"/>
                <a:gd name="connsiteY5" fmla="*/ 201592 h 504056"/>
                <a:gd name="connsiteX6" fmla="*/ 147958 w 468052"/>
                <a:gd name="connsiteY6" fmla="*/ 417617 h 504056"/>
                <a:gd name="connsiteX7" fmla="*/ 90358 w 468052"/>
                <a:gd name="connsiteY7" fmla="*/ 417617 h 504056"/>
                <a:gd name="connsiteX8" fmla="*/ 90358 w 468052"/>
                <a:gd name="connsiteY8" fmla="*/ 86439 h 504056"/>
                <a:gd name="connsiteX9" fmla="*/ 377695 w 468052"/>
                <a:gd name="connsiteY9" fmla="*/ 86439 h 504056"/>
                <a:gd name="connsiteX10" fmla="*/ 377695 w 468052"/>
                <a:gd name="connsiteY10" fmla="*/ 144039 h 504056"/>
                <a:gd name="connsiteX11" fmla="*/ 90358 w 468052"/>
                <a:gd name="connsiteY11" fmla="*/ 144039 h 504056"/>
                <a:gd name="connsiteX12" fmla="*/ 53742 w 468052"/>
                <a:gd name="connsiteY12" fmla="*/ 53742 h 504056"/>
                <a:gd name="connsiteX13" fmla="*/ 53742 w 468052"/>
                <a:gd name="connsiteY13" fmla="*/ 450314 h 504056"/>
                <a:gd name="connsiteX14" fmla="*/ 414310 w 468052"/>
                <a:gd name="connsiteY14" fmla="*/ 450314 h 504056"/>
                <a:gd name="connsiteX15" fmla="*/ 414310 w 468052"/>
                <a:gd name="connsiteY15" fmla="*/ 53742 h 504056"/>
                <a:gd name="connsiteX16" fmla="*/ 0 w 468052"/>
                <a:gd name="connsiteY16" fmla="*/ 0 h 504056"/>
                <a:gd name="connsiteX17" fmla="*/ 468052 w 468052"/>
                <a:gd name="connsiteY17" fmla="*/ 0 h 504056"/>
                <a:gd name="connsiteX18" fmla="*/ 468052 w 468052"/>
                <a:gd name="connsiteY18" fmla="*/ 504056 h 504056"/>
                <a:gd name="connsiteX19" fmla="*/ 0 w 468052"/>
                <a:gd name="connsiteY19" fmla="*/ 504056 h 5040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468052" h="504056">
                  <a:moveTo>
                    <a:pt x="197676" y="201592"/>
                  </a:moveTo>
                  <a:lnTo>
                    <a:pt x="377695" y="201592"/>
                  </a:lnTo>
                  <a:lnTo>
                    <a:pt x="377695" y="417617"/>
                  </a:lnTo>
                  <a:lnTo>
                    <a:pt x="197676" y="417617"/>
                  </a:lnTo>
                  <a:close/>
                  <a:moveTo>
                    <a:pt x="90358" y="201592"/>
                  </a:moveTo>
                  <a:lnTo>
                    <a:pt x="147958" y="201592"/>
                  </a:lnTo>
                  <a:lnTo>
                    <a:pt x="147958" y="417617"/>
                  </a:lnTo>
                  <a:lnTo>
                    <a:pt x="90358" y="417617"/>
                  </a:lnTo>
                  <a:close/>
                  <a:moveTo>
                    <a:pt x="90358" y="86439"/>
                  </a:moveTo>
                  <a:lnTo>
                    <a:pt x="377695" y="86439"/>
                  </a:lnTo>
                  <a:lnTo>
                    <a:pt x="377695" y="144039"/>
                  </a:lnTo>
                  <a:lnTo>
                    <a:pt x="90358" y="144039"/>
                  </a:lnTo>
                  <a:close/>
                  <a:moveTo>
                    <a:pt x="53742" y="53742"/>
                  </a:moveTo>
                  <a:lnTo>
                    <a:pt x="53742" y="450314"/>
                  </a:lnTo>
                  <a:lnTo>
                    <a:pt x="414310" y="450314"/>
                  </a:lnTo>
                  <a:lnTo>
                    <a:pt x="414310" y="53742"/>
                  </a:lnTo>
                  <a:close/>
                  <a:moveTo>
                    <a:pt x="0" y="0"/>
                  </a:moveTo>
                  <a:lnTo>
                    <a:pt x="468052" y="0"/>
                  </a:lnTo>
                  <a:lnTo>
                    <a:pt x="468052" y="504056"/>
                  </a:lnTo>
                  <a:lnTo>
                    <a:pt x="0" y="50405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</p:grpSp>
      <p:grpSp>
        <p:nvGrpSpPr>
          <p:cNvPr id="163" name="Gruppieren 17"/>
          <p:cNvGrpSpPr/>
          <p:nvPr/>
        </p:nvGrpSpPr>
        <p:grpSpPr>
          <a:xfrm>
            <a:off x="5773822" y="3692663"/>
            <a:ext cx="270000" cy="270000"/>
            <a:chOff x="7592830" y="2125036"/>
            <a:chExt cx="541764" cy="541764"/>
          </a:xfrm>
        </p:grpSpPr>
        <p:sp>
          <p:nvSpPr>
            <p:cNvPr id="302" name="Ellipse 18"/>
            <p:cNvSpPr/>
            <p:nvPr/>
          </p:nvSpPr>
          <p:spPr>
            <a:xfrm>
              <a:off x="7592830" y="2125036"/>
              <a:ext cx="541764" cy="54176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  <p:sp>
          <p:nvSpPr>
            <p:cNvPr id="303" name="Freihandform 302"/>
            <p:cNvSpPr>
              <a:spLocks noChangeAspect="1"/>
            </p:cNvSpPr>
            <p:nvPr/>
          </p:nvSpPr>
          <p:spPr>
            <a:xfrm rot="18900000">
              <a:off x="7781702" y="2280976"/>
              <a:ext cx="164021" cy="240784"/>
            </a:xfrm>
            <a:custGeom>
              <a:avLst/>
              <a:gdLst>
                <a:gd name="connsiteX0" fmla="*/ 297626 w 396044"/>
                <a:gd name="connsiteY0" fmla="*/ 98418 h 581396"/>
                <a:gd name="connsiteX1" fmla="*/ 98418 w 396044"/>
                <a:gd name="connsiteY1" fmla="*/ 98418 h 581396"/>
                <a:gd name="connsiteX2" fmla="*/ 98418 w 396044"/>
                <a:gd name="connsiteY2" fmla="*/ 297626 h 581396"/>
                <a:gd name="connsiteX3" fmla="*/ 297626 w 396044"/>
                <a:gd name="connsiteY3" fmla="*/ 297626 h 581396"/>
                <a:gd name="connsiteX4" fmla="*/ 297626 w 396044"/>
                <a:gd name="connsiteY4" fmla="*/ 98418 h 581396"/>
                <a:gd name="connsiteX5" fmla="*/ 338045 w 396044"/>
                <a:gd name="connsiteY5" fmla="*/ 57999 h 581396"/>
                <a:gd name="connsiteX6" fmla="*/ 338045 w 396044"/>
                <a:gd name="connsiteY6" fmla="*/ 338044 h 581396"/>
                <a:gd name="connsiteX7" fmla="*/ 272538 w 396044"/>
                <a:gd name="connsiteY7" fmla="*/ 381544 h 581396"/>
                <a:gd name="connsiteX8" fmla="*/ 238705 w 396044"/>
                <a:gd name="connsiteY8" fmla="*/ 388127 h 581396"/>
                <a:gd name="connsiteX9" fmla="*/ 238705 w 396044"/>
                <a:gd name="connsiteY9" fmla="*/ 566396 h 581396"/>
                <a:gd name="connsiteX10" fmla="*/ 223705 w 396044"/>
                <a:gd name="connsiteY10" fmla="*/ 581396 h 581396"/>
                <a:gd name="connsiteX11" fmla="*/ 163705 w 396044"/>
                <a:gd name="connsiteY11" fmla="*/ 581396 h 581396"/>
                <a:gd name="connsiteX12" fmla="*/ 148705 w 396044"/>
                <a:gd name="connsiteY12" fmla="*/ 566396 h 581396"/>
                <a:gd name="connsiteX13" fmla="*/ 148705 w 396044"/>
                <a:gd name="connsiteY13" fmla="*/ 386448 h 581396"/>
                <a:gd name="connsiteX14" fmla="*/ 123506 w 396044"/>
                <a:gd name="connsiteY14" fmla="*/ 381544 h 581396"/>
                <a:gd name="connsiteX15" fmla="*/ 57999 w 396044"/>
                <a:gd name="connsiteY15" fmla="*/ 338044 h 581396"/>
                <a:gd name="connsiteX16" fmla="*/ 57999 w 396044"/>
                <a:gd name="connsiteY16" fmla="*/ 57999 h 581396"/>
                <a:gd name="connsiteX17" fmla="*/ 338045 w 396044"/>
                <a:gd name="connsiteY17" fmla="*/ 57999 h 5813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96044" h="581396">
                  <a:moveTo>
                    <a:pt x="297626" y="98418"/>
                  </a:moveTo>
                  <a:cubicBezTo>
                    <a:pt x="242616" y="43409"/>
                    <a:pt x="153427" y="43409"/>
                    <a:pt x="98418" y="98418"/>
                  </a:cubicBezTo>
                  <a:cubicBezTo>
                    <a:pt x="43409" y="153427"/>
                    <a:pt x="43409" y="242616"/>
                    <a:pt x="98418" y="297626"/>
                  </a:cubicBezTo>
                  <a:cubicBezTo>
                    <a:pt x="153427" y="352635"/>
                    <a:pt x="242616" y="352635"/>
                    <a:pt x="297626" y="297626"/>
                  </a:cubicBezTo>
                  <a:cubicBezTo>
                    <a:pt x="352635" y="242616"/>
                    <a:pt x="352635" y="153427"/>
                    <a:pt x="297626" y="98418"/>
                  </a:cubicBezTo>
                  <a:close/>
                  <a:moveTo>
                    <a:pt x="338045" y="57999"/>
                  </a:moveTo>
                  <a:cubicBezTo>
                    <a:pt x="415377" y="135332"/>
                    <a:pt x="415377" y="260712"/>
                    <a:pt x="338045" y="338044"/>
                  </a:cubicBezTo>
                  <a:cubicBezTo>
                    <a:pt x="318711" y="357378"/>
                    <a:pt x="296375" y="371878"/>
                    <a:pt x="272538" y="381544"/>
                  </a:cubicBezTo>
                  <a:lnTo>
                    <a:pt x="238705" y="388127"/>
                  </a:lnTo>
                  <a:lnTo>
                    <a:pt x="238705" y="566396"/>
                  </a:lnTo>
                  <a:cubicBezTo>
                    <a:pt x="238705" y="574680"/>
                    <a:pt x="231989" y="581396"/>
                    <a:pt x="223705" y="581396"/>
                  </a:cubicBezTo>
                  <a:lnTo>
                    <a:pt x="163705" y="581396"/>
                  </a:lnTo>
                  <a:cubicBezTo>
                    <a:pt x="155421" y="581396"/>
                    <a:pt x="148705" y="574680"/>
                    <a:pt x="148705" y="566396"/>
                  </a:cubicBezTo>
                  <a:lnTo>
                    <a:pt x="148705" y="386448"/>
                  </a:lnTo>
                  <a:lnTo>
                    <a:pt x="123506" y="381544"/>
                  </a:lnTo>
                  <a:cubicBezTo>
                    <a:pt x="99668" y="371877"/>
                    <a:pt x="77332" y="357377"/>
                    <a:pt x="57999" y="338044"/>
                  </a:cubicBezTo>
                  <a:cubicBezTo>
                    <a:pt x="-19334" y="260712"/>
                    <a:pt x="-19334" y="135332"/>
                    <a:pt x="57999" y="57999"/>
                  </a:cubicBezTo>
                  <a:cubicBezTo>
                    <a:pt x="135332" y="-19334"/>
                    <a:pt x="260712" y="-19334"/>
                    <a:pt x="338045" y="5799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</p:grpSp>
      <p:grpSp>
        <p:nvGrpSpPr>
          <p:cNvPr id="164" name="Gruppieren 20"/>
          <p:cNvGrpSpPr/>
          <p:nvPr/>
        </p:nvGrpSpPr>
        <p:grpSpPr>
          <a:xfrm>
            <a:off x="6722259" y="3692663"/>
            <a:ext cx="270000" cy="270000"/>
            <a:chOff x="9016943" y="4328946"/>
            <a:chExt cx="541764" cy="541764"/>
          </a:xfrm>
        </p:grpSpPr>
        <p:sp>
          <p:nvSpPr>
            <p:cNvPr id="300" name="Ellipse 21"/>
            <p:cNvSpPr/>
            <p:nvPr/>
          </p:nvSpPr>
          <p:spPr>
            <a:xfrm>
              <a:off x="9016943" y="4328946"/>
              <a:ext cx="541764" cy="54176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  <p:sp>
          <p:nvSpPr>
            <p:cNvPr id="301" name="Freihandform 300"/>
            <p:cNvSpPr>
              <a:spLocks noChangeAspect="1"/>
            </p:cNvSpPr>
            <p:nvPr/>
          </p:nvSpPr>
          <p:spPr>
            <a:xfrm>
              <a:off x="9167433" y="4479436"/>
              <a:ext cx="240784" cy="240784"/>
            </a:xfrm>
            <a:custGeom>
              <a:avLst/>
              <a:gdLst>
                <a:gd name="connsiteX0" fmla="*/ 282307 w 564614"/>
                <a:gd name="connsiteY0" fmla="*/ 186607 h 564614"/>
                <a:gd name="connsiteX1" fmla="*/ 378007 w 564614"/>
                <a:gd name="connsiteY1" fmla="*/ 282307 h 564614"/>
                <a:gd name="connsiteX2" fmla="*/ 282307 w 564614"/>
                <a:gd name="connsiteY2" fmla="*/ 378007 h 564614"/>
                <a:gd name="connsiteX3" fmla="*/ 186607 w 564614"/>
                <a:gd name="connsiteY3" fmla="*/ 282307 h 564614"/>
                <a:gd name="connsiteX4" fmla="*/ 282307 w 564614"/>
                <a:gd name="connsiteY4" fmla="*/ 186607 h 564614"/>
                <a:gd name="connsiteX5" fmla="*/ 282307 w 564614"/>
                <a:gd name="connsiteY5" fmla="*/ 81491 h 564614"/>
                <a:gd name="connsiteX6" fmla="*/ 81491 w 564614"/>
                <a:gd name="connsiteY6" fmla="*/ 282307 h 564614"/>
                <a:gd name="connsiteX7" fmla="*/ 282307 w 564614"/>
                <a:gd name="connsiteY7" fmla="*/ 483123 h 564614"/>
                <a:gd name="connsiteX8" fmla="*/ 483123 w 564614"/>
                <a:gd name="connsiteY8" fmla="*/ 282307 h 564614"/>
                <a:gd name="connsiteX9" fmla="*/ 282307 w 564614"/>
                <a:gd name="connsiteY9" fmla="*/ 81491 h 564614"/>
                <a:gd name="connsiteX10" fmla="*/ 282307 w 564614"/>
                <a:gd name="connsiteY10" fmla="*/ 0 h 564614"/>
                <a:gd name="connsiteX11" fmla="*/ 564614 w 564614"/>
                <a:gd name="connsiteY11" fmla="*/ 282307 h 564614"/>
                <a:gd name="connsiteX12" fmla="*/ 282307 w 564614"/>
                <a:gd name="connsiteY12" fmla="*/ 564614 h 564614"/>
                <a:gd name="connsiteX13" fmla="*/ 0 w 564614"/>
                <a:gd name="connsiteY13" fmla="*/ 282307 h 564614"/>
                <a:gd name="connsiteX14" fmla="*/ 282307 w 564614"/>
                <a:gd name="connsiteY14" fmla="*/ 0 h 5646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64614" h="564614">
                  <a:moveTo>
                    <a:pt x="282307" y="186607"/>
                  </a:moveTo>
                  <a:cubicBezTo>
                    <a:pt x="335161" y="186607"/>
                    <a:pt x="378007" y="229453"/>
                    <a:pt x="378007" y="282307"/>
                  </a:cubicBezTo>
                  <a:cubicBezTo>
                    <a:pt x="378007" y="335161"/>
                    <a:pt x="335161" y="378007"/>
                    <a:pt x="282307" y="378007"/>
                  </a:cubicBezTo>
                  <a:cubicBezTo>
                    <a:pt x="229453" y="378007"/>
                    <a:pt x="186607" y="335161"/>
                    <a:pt x="186607" y="282307"/>
                  </a:cubicBezTo>
                  <a:cubicBezTo>
                    <a:pt x="186607" y="229453"/>
                    <a:pt x="229453" y="186607"/>
                    <a:pt x="282307" y="186607"/>
                  </a:cubicBezTo>
                  <a:close/>
                  <a:moveTo>
                    <a:pt x="282307" y="81491"/>
                  </a:moveTo>
                  <a:cubicBezTo>
                    <a:pt x="171399" y="81491"/>
                    <a:pt x="81491" y="171399"/>
                    <a:pt x="81491" y="282307"/>
                  </a:cubicBezTo>
                  <a:cubicBezTo>
                    <a:pt x="81491" y="393215"/>
                    <a:pt x="171399" y="483123"/>
                    <a:pt x="282307" y="483123"/>
                  </a:cubicBezTo>
                  <a:cubicBezTo>
                    <a:pt x="393215" y="483123"/>
                    <a:pt x="483123" y="393215"/>
                    <a:pt x="483123" y="282307"/>
                  </a:cubicBezTo>
                  <a:cubicBezTo>
                    <a:pt x="483123" y="171399"/>
                    <a:pt x="393215" y="81491"/>
                    <a:pt x="282307" y="81491"/>
                  </a:cubicBezTo>
                  <a:close/>
                  <a:moveTo>
                    <a:pt x="282307" y="0"/>
                  </a:moveTo>
                  <a:cubicBezTo>
                    <a:pt x="438221" y="0"/>
                    <a:pt x="564614" y="126393"/>
                    <a:pt x="564614" y="282307"/>
                  </a:cubicBezTo>
                  <a:cubicBezTo>
                    <a:pt x="564614" y="438221"/>
                    <a:pt x="438221" y="564614"/>
                    <a:pt x="282307" y="564614"/>
                  </a:cubicBezTo>
                  <a:cubicBezTo>
                    <a:pt x="126393" y="564614"/>
                    <a:pt x="0" y="438221"/>
                    <a:pt x="0" y="282307"/>
                  </a:cubicBezTo>
                  <a:cubicBezTo>
                    <a:pt x="0" y="126393"/>
                    <a:pt x="126393" y="0"/>
                    <a:pt x="282307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solidFill>
                  <a:schemeClr val="tx1"/>
                </a:solidFill>
                <a:latin typeface="Nunito" charset="0"/>
                <a:ea typeface="Nunito" charset="0"/>
                <a:cs typeface="Nunito" charset="0"/>
              </a:endParaRPr>
            </a:p>
          </p:txBody>
        </p:sp>
      </p:grpSp>
      <p:grpSp>
        <p:nvGrpSpPr>
          <p:cNvPr id="165" name="Gruppieren 23"/>
          <p:cNvGrpSpPr/>
          <p:nvPr/>
        </p:nvGrpSpPr>
        <p:grpSpPr>
          <a:xfrm>
            <a:off x="6248041" y="3692663"/>
            <a:ext cx="270000" cy="270000"/>
            <a:chOff x="9121948" y="2125036"/>
            <a:chExt cx="541764" cy="541764"/>
          </a:xfrm>
        </p:grpSpPr>
        <p:sp>
          <p:nvSpPr>
            <p:cNvPr id="298" name="Ellipse 24"/>
            <p:cNvSpPr/>
            <p:nvPr/>
          </p:nvSpPr>
          <p:spPr>
            <a:xfrm>
              <a:off x="9121948" y="2125036"/>
              <a:ext cx="541764" cy="54176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  <p:sp>
          <p:nvSpPr>
            <p:cNvPr id="299" name="Freihandform 298"/>
            <p:cNvSpPr>
              <a:spLocks noChangeAspect="1"/>
            </p:cNvSpPr>
            <p:nvPr/>
          </p:nvSpPr>
          <p:spPr>
            <a:xfrm rot="17799256">
              <a:off x="9326205" y="2280976"/>
              <a:ext cx="133251" cy="240784"/>
            </a:xfrm>
            <a:custGeom>
              <a:avLst/>
              <a:gdLst>
                <a:gd name="connsiteX0" fmla="*/ 42866 w 288032"/>
                <a:gd name="connsiteY0" fmla="*/ 0 h 461105"/>
                <a:gd name="connsiteX1" fmla="*/ 242589 w 288032"/>
                <a:gd name="connsiteY1" fmla="*/ 0 h 461105"/>
                <a:gd name="connsiteX2" fmla="*/ 241937 w 288032"/>
                <a:gd name="connsiteY2" fmla="*/ 1573 h 461105"/>
                <a:gd name="connsiteX3" fmla="*/ 286460 w 288032"/>
                <a:gd name="connsiteY3" fmla="*/ 46096 h 461105"/>
                <a:gd name="connsiteX4" fmla="*/ 288032 w 288032"/>
                <a:gd name="connsiteY4" fmla="*/ 45445 h 461105"/>
                <a:gd name="connsiteX5" fmla="*/ 288032 w 288032"/>
                <a:gd name="connsiteY5" fmla="*/ 415441 h 461105"/>
                <a:gd name="connsiteX6" fmla="*/ 287465 w 288032"/>
                <a:gd name="connsiteY6" fmla="*/ 415206 h 461105"/>
                <a:gd name="connsiteX7" fmla="*/ 242942 w 288032"/>
                <a:gd name="connsiteY7" fmla="*/ 459729 h 461105"/>
                <a:gd name="connsiteX8" fmla="*/ 243512 w 288032"/>
                <a:gd name="connsiteY8" fmla="*/ 461105 h 461105"/>
                <a:gd name="connsiteX9" fmla="*/ 43953 w 288032"/>
                <a:gd name="connsiteY9" fmla="*/ 461105 h 461105"/>
                <a:gd name="connsiteX10" fmla="*/ 44523 w 288032"/>
                <a:gd name="connsiteY10" fmla="*/ 459729 h 461105"/>
                <a:gd name="connsiteX11" fmla="*/ 0 w 288032"/>
                <a:gd name="connsiteY11" fmla="*/ 415206 h 461105"/>
                <a:gd name="connsiteX12" fmla="*/ 0 w 288032"/>
                <a:gd name="connsiteY12" fmla="*/ 45680 h 461105"/>
                <a:gd name="connsiteX13" fmla="*/ 30477 w 288032"/>
                <a:gd name="connsiteY13" fmla="*/ 33055 h 461105"/>
                <a:gd name="connsiteX14" fmla="*/ 43518 w 288032"/>
                <a:gd name="connsiteY14" fmla="*/ 1573 h 461105"/>
                <a:gd name="connsiteX15" fmla="*/ 42866 w 288032"/>
                <a:gd name="connsiteY15" fmla="*/ 0 h 461105"/>
                <a:gd name="connsiteX16" fmla="*/ 39604 w 288032"/>
                <a:gd name="connsiteY16" fmla="*/ 67442 h 461105"/>
                <a:gd name="connsiteX17" fmla="*/ 36004 w 288032"/>
                <a:gd name="connsiteY17" fmla="*/ 71042 h 461105"/>
                <a:gd name="connsiteX18" fmla="*/ 36004 w 288032"/>
                <a:gd name="connsiteY18" fmla="*/ 85442 h 461105"/>
                <a:gd name="connsiteX19" fmla="*/ 39604 w 288032"/>
                <a:gd name="connsiteY19" fmla="*/ 89042 h 461105"/>
                <a:gd name="connsiteX20" fmla="*/ 248428 w 288032"/>
                <a:gd name="connsiteY20" fmla="*/ 89042 h 461105"/>
                <a:gd name="connsiteX21" fmla="*/ 252028 w 288032"/>
                <a:gd name="connsiteY21" fmla="*/ 85442 h 461105"/>
                <a:gd name="connsiteX22" fmla="*/ 252028 w 288032"/>
                <a:gd name="connsiteY22" fmla="*/ 71042 h 461105"/>
                <a:gd name="connsiteX23" fmla="*/ 248428 w 288032"/>
                <a:gd name="connsiteY23" fmla="*/ 67442 h 461105"/>
                <a:gd name="connsiteX24" fmla="*/ 39604 w 288032"/>
                <a:gd name="connsiteY24" fmla="*/ 67442 h 461105"/>
                <a:gd name="connsiteX25" fmla="*/ 39604 w 288032"/>
                <a:gd name="connsiteY25" fmla="*/ 367422 h 461105"/>
                <a:gd name="connsiteX26" fmla="*/ 36004 w 288032"/>
                <a:gd name="connsiteY26" fmla="*/ 371022 h 461105"/>
                <a:gd name="connsiteX27" fmla="*/ 36004 w 288032"/>
                <a:gd name="connsiteY27" fmla="*/ 385422 h 461105"/>
                <a:gd name="connsiteX28" fmla="*/ 39604 w 288032"/>
                <a:gd name="connsiteY28" fmla="*/ 389022 h 461105"/>
                <a:gd name="connsiteX29" fmla="*/ 248428 w 288032"/>
                <a:gd name="connsiteY29" fmla="*/ 389022 h 461105"/>
                <a:gd name="connsiteX30" fmla="*/ 252028 w 288032"/>
                <a:gd name="connsiteY30" fmla="*/ 385422 h 461105"/>
                <a:gd name="connsiteX31" fmla="*/ 252028 w 288032"/>
                <a:gd name="connsiteY31" fmla="*/ 371022 h 461105"/>
                <a:gd name="connsiteX32" fmla="*/ 248428 w 288032"/>
                <a:gd name="connsiteY32" fmla="*/ 367422 h 461105"/>
                <a:gd name="connsiteX33" fmla="*/ 39604 w 288032"/>
                <a:gd name="connsiteY33" fmla="*/ 367422 h 4611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288032" h="461105">
                  <a:moveTo>
                    <a:pt x="42866" y="0"/>
                  </a:moveTo>
                  <a:lnTo>
                    <a:pt x="242589" y="0"/>
                  </a:lnTo>
                  <a:lnTo>
                    <a:pt x="241937" y="1573"/>
                  </a:lnTo>
                  <a:cubicBezTo>
                    <a:pt x="241937" y="26162"/>
                    <a:pt x="261871" y="46096"/>
                    <a:pt x="286460" y="46096"/>
                  </a:cubicBezTo>
                  <a:lnTo>
                    <a:pt x="288032" y="45445"/>
                  </a:lnTo>
                  <a:lnTo>
                    <a:pt x="288032" y="415441"/>
                  </a:lnTo>
                  <a:lnTo>
                    <a:pt x="287465" y="415206"/>
                  </a:lnTo>
                  <a:cubicBezTo>
                    <a:pt x="262876" y="415206"/>
                    <a:pt x="242942" y="435140"/>
                    <a:pt x="242942" y="459729"/>
                  </a:cubicBezTo>
                  <a:lnTo>
                    <a:pt x="243512" y="461105"/>
                  </a:lnTo>
                  <a:lnTo>
                    <a:pt x="43953" y="461105"/>
                  </a:lnTo>
                  <a:lnTo>
                    <a:pt x="44523" y="459729"/>
                  </a:lnTo>
                  <a:cubicBezTo>
                    <a:pt x="44523" y="435140"/>
                    <a:pt x="24589" y="415206"/>
                    <a:pt x="0" y="415206"/>
                  </a:cubicBezTo>
                  <a:lnTo>
                    <a:pt x="0" y="45680"/>
                  </a:lnTo>
                  <a:lnTo>
                    <a:pt x="30477" y="33055"/>
                  </a:lnTo>
                  <a:cubicBezTo>
                    <a:pt x="38534" y="24998"/>
                    <a:pt x="43518" y="13868"/>
                    <a:pt x="43518" y="1573"/>
                  </a:cubicBezTo>
                  <a:lnTo>
                    <a:pt x="42866" y="0"/>
                  </a:lnTo>
                  <a:close/>
                  <a:moveTo>
                    <a:pt x="39604" y="67442"/>
                  </a:moveTo>
                  <a:cubicBezTo>
                    <a:pt x="37616" y="67442"/>
                    <a:pt x="36004" y="69054"/>
                    <a:pt x="36004" y="71042"/>
                  </a:cubicBezTo>
                  <a:lnTo>
                    <a:pt x="36004" y="85442"/>
                  </a:lnTo>
                  <a:cubicBezTo>
                    <a:pt x="36004" y="87430"/>
                    <a:pt x="37616" y="89042"/>
                    <a:pt x="39604" y="89042"/>
                  </a:cubicBezTo>
                  <a:lnTo>
                    <a:pt x="248428" y="89042"/>
                  </a:lnTo>
                  <a:cubicBezTo>
                    <a:pt x="250416" y="89042"/>
                    <a:pt x="252028" y="87430"/>
                    <a:pt x="252028" y="85442"/>
                  </a:cubicBezTo>
                  <a:lnTo>
                    <a:pt x="252028" y="71042"/>
                  </a:lnTo>
                  <a:cubicBezTo>
                    <a:pt x="252028" y="69054"/>
                    <a:pt x="250416" y="67442"/>
                    <a:pt x="248428" y="67442"/>
                  </a:cubicBezTo>
                  <a:lnTo>
                    <a:pt x="39604" y="67442"/>
                  </a:lnTo>
                  <a:close/>
                  <a:moveTo>
                    <a:pt x="39604" y="367422"/>
                  </a:moveTo>
                  <a:cubicBezTo>
                    <a:pt x="37616" y="367422"/>
                    <a:pt x="36004" y="369034"/>
                    <a:pt x="36004" y="371022"/>
                  </a:cubicBezTo>
                  <a:lnTo>
                    <a:pt x="36004" y="385422"/>
                  </a:lnTo>
                  <a:cubicBezTo>
                    <a:pt x="36004" y="387410"/>
                    <a:pt x="37616" y="389022"/>
                    <a:pt x="39604" y="389022"/>
                  </a:cubicBezTo>
                  <a:lnTo>
                    <a:pt x="248428" y="389022"/>
                  </a:lnTo>
                  <a:cubicBezTo>
                    <a:pt x="250416" y="389022"/>
                    <a:pt x="252028" y="387410"/>
                    <a:pt x="252028" y="385422"/>
                  </a:cubicBezTo>
                  <a:lnTo>
                    <a:pt x="252028" y="371022"/>
                  </a:lnTo>
                  <a:cubicBezTo>
                    <a:pt x="252028" y="369034"/>
                    <a:pt x="250416" y="367422"/>
                    <a:pt x="248428" y="367422"/>
                  </a:cubicBezTo>
                  <a:lnTo>
                    <a:pt x="39604" y="36742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</p:grpSp>
      <p:grpSp>
        <p:nvGrpSpPr>
          <p:cNvPr id="166" name="Gruppieren 29"/>
          <p:cNvGrpSpPr/>
          <p:nvPr/>
        </p:nvGrpSpPr>
        <p:grpSpPr>
          <a:xfrm>
            <a:off x="5299604" y="3692663"/>
            <a:ext cx="270000" cy="270000"/>
            <a:chOff x="7592830" y="902755"/>
            <a:chExt cx="541764" cy="541764"/>
          </a:xfrm>
        </p:grpSpPr>
        <p:sp>
          <p:nvSpPr>
            <p:cNvPr id="291" name="Ellipse 30"/>
            <p:cNvSpPr/>
            <p:nvPr/>
          </p:nvSpPr>
          <p:spPr>
            <a:xfrm>
              <a:off x="7592830" y="902755"/>
              <a:ext cx="541764" cy="54176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  <p:grpSp>
          <p:nvGrpSpPr>
            <p:cNvPr id="292" name="Gruppieren 31"/>
            <p:cNvGrpSpPr/>
            <p:nvPr/>
          </p:nvGrpSpPr>
          <p:grpSpPr>
            <a:xfrm>
              <a:off x="7702961" y="1054505"/>
              <a:ext cx="321502" cy="238265"/>
              <a:chOff x="5544340" y="1385285"/>
              <a:chExt cx="961367" cy="712467"/>
            </a:xfrm>
          </p:grpSpPr>
          <p:sp>
            <p:nvSpPr>
              <p:cNvPr id="293" name="Freihandform 292"/>
              <p:cNvSpPr/>
              <p:nvPr/>
            </p:nvSpPr>
            <p:spPr>
              <a:xfrm rot="16200000">
                <a:off x="5976835" y="1206790"/>
                <a:ext cx="350378" cy="707367"/>
              </a:xfrm>
              <a:custGeom>
                <a:avLst/>
                <a:gdLst>
                  <a:gd name="connsiteX0" fmla="*/ 350378 w 350378"/>
                  <a:gd name="connsiteY0" fmla="*/ 532178 h 707367"/>
                  <a:gd name="connsiteX1" fmla="*/ 175189 w 350378"/>
                  <a:gd name="connsiteY1" fmla="*/ 707367 h 707367"/>
                  <a:gd name="connsiteX2" fmla="*/ 0 w 350378"/>
                  <a:gd name="connsiteY2" fmla="*/ 532178 h 707367"/>
                  <a:gd name="connsiteX3" fmla="*/ 87594 w 350378"/>
                  <a:gd name="connsiteY3" fmla="*/ 532178 h 707367"/>
                  <a:gd name="connsiteX4" fmla="*/ 87594 w 350378"/>
                  <a:gd name="connsiteY4" fmla="*/ 196835 h 707367"/>
                  <a:gd name="connsiteX5" fmla="*/ 103275 w 350378"/>
                  <a:gd name="connsiteY5" fmla="*/ 216980 h 707367"/>
                  <a:gd name="connsiteX6" fmla="*/ 118538 w 350378"/>
                  <a:gd name="connsiteY6" fmla="*/ 337872 h 707367"/>
                  <a:gd name="connsiteX7" fmla="*/ 186140 w 350378"/>
                  <a:gd name="connsiteY7" fmla="*/ 361144 h 707367"/>
                  <a:gd name="connsiteX8" fmla="*/ 120954 w 350378"/>
                  <a:gd name="connsiteY8" fmla="*/ 127426 h 707367"/>
                  <a:gd name="connsiteX9" fmla="*/ 87594 w 350378"/>
                  <a:gd name="connsiteY9" fmla="*/ 107395 h 707367"/>
                  <a:gd name="connsiteX10" fmla="*/ 87594 w 350378"/>
                  <a:gd name="connsiteY10" fmla="*/ 0 h 707367"/>
                  <a:gd name="connsiteX11" fmla="*/ 262783 w 350378"/>
                  <a:gd name="connsiteY11" fmla="*/ 0 h 707367"/>
                  <a:gd name="connsiteX12" fmla="*/ 262783 w 350378"/>
                  <a:gd name="connsiteY12" fmla="*/ 532178 h 707367"/>
                  <a:gd name="connsiteX13" fmla="*/ 350378 w 350378"/>
                  <a:gd name="connsiteY13" fmla="*/ 532178 h 7073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350378" h="707367">
                    <a:moveTo>
                      <a:pt x="350378" y="532178"/>
                    </a:moveTo>
                    <a:lnTo>
                      <a:pt x="175189" y="707367"/>
                    </a:lnTo>
                    <a:lnTo>
                      <a:pt x="0" y="532178"/>
                    </a:lnTo>
                    <a:lnTo>
                      <a:pt x="87594" y="532178"/>
                    </a:lnTo>
                    <a:lnTo>
                      <a:pt x="87594" y="196835"/>
                    </a:lnTo>
                    <a:lnTo>
                      <a:pt x="103275" y="216980"/>
                    </a:lnTo>
                    <a:cubicBezTo>
                      <a:pt x="123406" y="252139"/>
                      <a:pt x="129507" y="296306"/>
                      <a:pt x="118538" y="337872"/>
                    </a:cubicBezTo>
                    <a:lnTo>
                      <a:pt x="186140" y="361144"/>
                    </a:lnTo>
                    <a:cubicBezTo>
                      <a:pt x="210762" y="276028"/>
                      <a:pt x="184859" y="183157"/>
                      <a:pt x="120954" y="127426"/>
                    </a:cubicBezTo>
                    <a:lnTo>
                      <a:pt x="87594" y="107395"/>
                    </a:lnTo>
                    <a:lnTo>
                      <a:pt x="87594" y="0"/>
                    </a:lnTo>
                    <a:lnTo>
                      <a:pt x="262783" y="0"/>
                    </a:lnTo>
                    <a:lnTo>
                      <a:pt x="262783" y="532178"/>
                    </a:lnTo>
                    <a:lnTo>
                      <a:pt x="350378" y="532178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350">
                  <a:solidFill>
                    <a:schemeClr val="tx1"/>
                  </a:solidFill>
                  <a:latin typeface="Nunito" charset="0"/>
                  <a:ea typeface="Nunito" charset="0"/>
                  <a:cs typeface="Nunito" charset="0"/>
                </a:endParaRPr>
              </a:p>
            </p:txBody>
          </p:sp>
          <p:sp>
            <p:nvSpPr>
              <p:cNvPr id="294" name="Freihandform 293"/>
              <p:cNvSpPr/>
              <p:nvPr/>
            </p:nvSpPr>
            <p:spPr>
              <a:xfrm rot="16200000">
                <a:off x="5847477" y="1679075"/>
                <a:ext cx="186900" cy="124887"/>
              </a:xfrm>
              <a:custGeom>
                <a:avLst/>
                <a:gdLst>
                  <a:gd name="connsiteX0" fmla="*/ 186900 w 186900"/>
                  <a:gd name="connsiteY0" fmla="*/ 27253 h 124887"/>
                  <a:gd name="connsiteX1" fmla="*/ 186900 w 186900"/>
                  <a:gd name="connsiteY1" fmla="*/ 116693 h 124887"/>
                  <a:gd name="connsiteX2" fmla="*/ 177885 w 186900"/>
                  <a:gd name="connsiteY2" fmla="*/ 105111 h 124887"/>
                  <a:gd name="connsiteX3" fmla="*/ 14853 w 186900"/>
                  <a:gd name="connsiteY3" fmla="*/ 105604 h 124887"/>
                  <a:gd name="connsiteX4" fmla="*/ 0 w 186900"/>
                  <a:gd name="connsiteY4" fmla="*/ 124887 h 124887"/>
                  <a:gd name="connsiteX5" fmla="*/ 0 w 186900"/>
                  <a:gd name="connsiteY5" fmla="*/ 31082 h 124887"/>
                  <a:gd name="connsiteX6" fmla="*/ 31231 w 186900"/>
                  <a:gd name="connsiteY6" fmla="*/ 12096 h 124887"/>
                  <a:gd name="connsiteX7" fmla="*/ 161037 w 186900"/>
                  <a:gd name="connsiteY7" fmla="*/ 11724 h 124887"/>
                  <a:gd name="connsiteX8" fmla="*/ 186900 w 186900"/>
                  <a:gd name="connsiteY8" fmla="*/ 27253 h 1248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86900" h="124887">
                    <a:moveTo>
                      <a:pt x="186900" y="27253"/>
                    </a:moveTo>
                    <a:lnTo>
                      <a:pt x="186900" y="116693"/>
                    </a:lnTo>
                    <a:lnTo>
                      <a:pt x="177885" y="105111"/>
                    </a:lnTo>
                    <a:cubicBezTo>
                      <a:pt x="130667" y="59971"/>
                      <a:pt x="61861" y="60179"/>
                      <a:pt x="14853" y="105604"/>
                    </a:cubicBezTo>
                    <a:lnTo>
                      <a:pt x="0" y="124887"/>
                    </a:lnTo>
                    <a:lnTo>
                      <a:pt x="0" y="31082"/>
                    </a:lnTo>
                    <a:lnTo>
                      <a:pt x="31231" y="12096"/>
                    </a:lnTo>
                    <a:cubicBezTo>
                      <a:pt x="73180" y="-3904"/>
                      <a:pt x="119011" y="-4035"/>
                      <a:pt x="161037" y="11724"/>
                    </a:cubicBezTo>
                    <a:lnTo>
                      <a:pt x="186900" y="27253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350">
                  <a:solidFill>
                    <a:schemeClr val="tx1"/>
                  </a:solidFill>
                  <a:latin typeface="Nunito" charset="0"/>
                  <a:ea typeface="Nunito" charset="0"/>
                  <a:cs typeface="Nunito" charset="0"/>
                </a:endParaRPr>
              </a:p>
            </p:txBody>
          </p:sp>
          <p:sp>
            <p:nvSpPr>
              <p:cNvPr id="295" name="Freihandform 294"/>
              <p:cNvSpPr/>
              <p:nvPr/>
            </p:nvSpPr>
            <p:spPr>
              <a:xfrm rot="16200000">
                <a:off x="5722835" y="1568879"/>
                <a:ext cx="350378" cy="707367"/>
              </a:xfrm>
              <a:custGeom>
                <a:avLst/>
                <a:gdLst>
                  <a:gd name="connsiteX0" fmla="*/ 350378 w 350378"/>
                  <a:gd name="connsiteY0" fmla="*/ 175189 h 707367"/>
                  <a:gd name="connsiteX1" fmla="*/ 262783 w 350378"/>
                  <a:gd name="connsiteY1" fmla="*/ 175189 h 707367"/>
                  <a:gd name="connsiteX2" fmla="*/ 262783 w 350378"/>
                  <a:gd name="connsiteY2" fmla="*/ 365224 h 707367"/>
                  <a:gd name="connsiteX3" fmla="*/ 234963 w 350378"/>
                  <a:gd name="connsiteY3" fmla="*/ 382136 h 707367"/>
                  <a:gd name="connsiteX4" fmla="*/ 170874 w 350378"/>
                  <a:gd name="connsiteY4" fmla="*/ 616129 h 707367"/>
                  <a:gd name="connsiteX5" fmla="*/ 238359 w 350378"/>
                  <a:gd name="connsiteY5" fmla="*/ 592510 h 707367"/>
                  <a:gd name="connsiteX6" fmla="*/ 253100 w 350378"/>
                  <a:gd name="connsiteY6" fmla="*/ 471600 h 707367"/>
                  <a:gd name="connsiteX7" fmla="*/ 262783 w 350378"/>
                  <a:gd name="connsiteY7" fmla="*/ 459029 h 707367"/>
                  <a:gd name="connsiteX8" fmla="*/ 262783 w 350378"/>
                  <a:gd name="connsiteY8" fmla="*/ 707367 h 707367"/>
                  <a:gd name="connsiteX9" fmla="*/ 87594 w 350378"/>
                  <a:gd name="connsiteY9" fmla="*/ 707367 h 707367"/>
                  <a:gd name="connsiteX10" fmla="*/ 87594 w 350378"/>
                  <a:gd name="connsiteY10" fmla="*/ 175189 h 707367"/>
                  <a:gd name="connsiteX11" fmla="*/ 0 w 350378"/>
                  <a:gd name="connsiteY11" fmla="*/ 175189 h 707367"/>
                  <a:gd name="connsiteX12" fmla="*/ 175189 w 350378"/>
                  <a:gd name="connsiteY12" fmla="*/ 0 h 707367"/>
                  <a:gd name="connsiteX13" fmla="*/ 350378 w 350378"/>
                  <a:gd name="connsiteY13" fmla="*/ 175189 h 7073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350378" h="707367">
                    <a:moveTo>
                      <a:pt x="350378" y="175189"/>
                    </a:moveTo>
                    <a:lnTo>
                      <a:pt x="262783" y="175189"/>
                    </a:lnTo>
                    <a:lnTo>
                      <a:pt x="262783" y="365224"/>
                    </a:lnTo>
                    <a:lnTo>
                      <a:pt x="234963" y="382136"/>
                    </a:lnTo>
                    <a:cubicBezTo>
                      <a:pt x="171353" y="438210"/>
                      <a:pt x="145890" y="531177"/>
                      <a:pt x="170874" y="616129"/>
                    </a:cubicBezTo>
                    <a:lnTo>
                      <a:pt x="238359" y="592510"/>
                    </a:lnTo>
                    <a:cubicBezTo>
                      <a:pt x="227230" y="551027"/>
                      <a:pt x="233138" y="506856"/>
                      <a:pt x="253100" y="471600"/>
                    </a:cubicBezTo>
                    <a:lnTo>
                      <a:pt x="262783" y="459029"/>
                    </a:lnTo>
                    <a:lnTo>
                      <a:pt x="262783" y="707367"/>
                    </a:lnTo>
                    <a:lnTo>
                      <a:pt x="87594" y="707367"/>
                    </a:lnTo>
                    <a:lnTo>
                      <a:pt x="87594" y="175189"/>
                    </a:lnTo>
                    <a:lnTo>
                      <a:pt x="0" y="175189"/>
                    </a:lnTo>
                    <a:lnTo>
                      <a:pt x="175189" y="0"/>
                    </a:lnTo>
                    <a:lnTo>
                      <a:pt x="350378" y="175189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350">
                  <a:solidFill>
                    <a:schemeClr val="tx1"/>
                  </a:solidFill>
                  <a:latin typeface="Nunito" charset="0"/>
                  <a:ea typeface="Nunito" charset="0"/>
                  <a:cs typeface="Nunito" charset="0"/>
                </a:endParaRPr>
              </a:p>
            </p:txBody>
          </p:sp>
          <p:sp>
            <p:nvSpPr>
              <p:cNvPr id="296" name="Parallelogramm 295"/>
              <p:cNvSpPr/>
              <p:nvPr/>
            </p:nvSpPr>
            <p:spPr>
              <a:xfrm>
                <a:off x="5853866" y="1681146"/>
                <a:ext cx="252000" cy="43200"/>
              </a:xfrm>
              <a:prstGeom prst="parallelogram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350">
                  <a:latin typeface="Nunito" charset="0"/>
                  <a:ea typeface="Nunito" charset="0"/>
                  <a:cs typeface="Nunito" charset="0"/>
                </a:endParaRPr>
              </a:p>
            </p:txBody>
          </p:sp>
          <p:sp>
            <p:nvSpPr>
              <p:cNvPr id="297" name="Parallelogramm 296"/>
              <p:cNvSpPr/>
              <p:nvPr/>
            </p:nvSpPr>
            <p:spPr>
              <a:xfrm>
                <a:off x="5853866" y="1752341"/>
                <a:ext cx="252000" cy="43200"/>
              </a:xfrm>
              <a:prstGeom prst="parallelogram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350">
                  <a:latin typeface="Nunito" charset="0"/>
                  <a:ea typeface="Nunito" charset="0"/>
                  <a:cs typeface="Nunito" charset="0"/>
                </a:endParaRPr>
              </a:p>
            </p:txBody>
          </p:sp>
        </p:grpSp>
      </p:grpSp>
      <p:grpSp>
        <p:nvGrpSpPr>
          <p:cNvPr id="167" name="Gruppieren 37"/>
          <p:cNvGrpSpPr/>
          <p:nvPr/>
        </p:nvGrpSpPr>
        <p:grpSpPr>
          <a:xfrm>
            <a:off x="3876949" y="3692663"/>
            <a:ext cx="270000" cy="270000"/>
            <a:chOff x="6828271" y="2125036"/>
            <a:chExt cx="541764" cy="541764"/>
          </a:xfrm>
        </p:grpSpPr>
        <p:sp>
          <p:nvSpPr>
            <p:cNvPr id="289" name="Ellipse 38"/>
            <p:cNvSpPr/>
            <p:nvPr/>
          </p:nvSpPr>
          <p:spPr>
            <a:xfrm>
              <a:off x="6828271" y="2125036"/>
              <a:ext cx="541764" cy="54176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  <p:sp>
          <p:nvSpPr>
            <p:cNvPr id="290" name="Freihandform 289"/>
            <p:cNvSpPr>
              <a:spLocks noChangeAspect="1"/>
            </p:cNvSpPr>
            <p:nvPr/>
          </p:nvSpPr>
          <p:spPr>
            <a:xfrm>
              <a:off x="6992950" y="2281546"/>
              <a:ext cx="212406" cy="228745"/>
            </a:xfrm>
            <a:custGeom>
              <a:avLst/>
              <a:gdLst>
                <a:gd name="connsiteX0" fmla="*/ 197676 w 468052"/>
                <a:gd name="connsiteY0" fmla="*/ 201592 h 504056"/>
                <a:gd name="connsiteX1" fmla="*/ 377695 w 468052"/>
                <a:gd name="connsiteY1" fmla="*/ 201592 h 504056"/>
                <a:gd name="connsiteX2" fmla="*/ 377695 w 468052"/>
                <a:gd name="connsiteY2" fmla="*/ 417617 h 504056"/>
                <a:gd name="connsiteX3" fmla="*/ 197676 w 468052"/>
                <a:gd name="connsiteY3" fmla="*/ 417617 h 504056"/>
                <a:gd name="connsiteX4" fmla="*/ 90358 w 468052"/>
                <a:gd name="connsiteY4" fmla="*/ 201592 h 504056"/>
                <a:gd name="connsiteX5" fmla="*/ 147958 w 468052"/>
                <a:gd name="connsiteY5" fmla="*/ 201592 h 504056"/>
                <a:gd name="connsiteX6" fmla="*/ 147958 w 468052"/>
                <a:gd name="connsiteY6" fmla="*/ 417617 h 504056"/>
                <a:gd name="connsiteX7" fmla="*/ 90358 w 468052"/>
                <a:gd name="connsiteY7" fmla="*/ 417617 h 504056"/>
                <a:gd name="connsiteX8" fmla="*/ 90358 w 468052"/>
                <a:gd name="connsiteY8" fmla="*/ 86439 h 504056"/>
                <a:gd name="connsiteX9" fmla="*/ 377695 w 468052"/>
                <a:gd name="connsiteY9" fmla="*/ 86439 h 504056"/>
                <a:gd name="connsiteX10" fmla="*/ 377695 w 468052"/>
                <a:gd name="connsiteY10" fmla="*/ 144039 h 504056"/>
                <a:gd name="connsiteX11" fmla="*/ 90358 w 468052"/>
                <a:gd name="connsiteY11" fmla="*/ 144039 h 504056"/>
                <a:gd name="connsiteX12" fmla="*/ 53742 w 468052"/>
                <a:gd name="connsiteY12" fmla="*/ 53742 h 504056"/>
                <a:gd name="connsiteX13" fmla="*/ 53742 w 468052"/>
                <a:gd name="connsiteY13" fmla="*/ 450314 h 504056"/>
                <a:gd name="connsiteX14" fmla="*/ 414310 w 468052"/>
                <a:gd name="connsiteY14" fmla="*/ 450314 h 504056"/>
                <a:gd name="connsiteX15" fmla="*/ 414310 w 468052"/>
                <a:gd name="connsiteY15" fmla="*/ 53742 h 504056"/>
                <a:gd name="connsiteX16" fmla="*/ 0 w 468052"/>
                <a:gd name="connsiteY16" fmla="*/ 0 h 504056"/>
                <a:gd name="connsiteX17" fmla="*/ 468052 w 468052"/>
                <a:gd name="connsiteY17" fmla="*/ 0 h 504056"/>
                <a:gd name="connsiteX18" fmla="*/ 468052 w 468052"/>
                <a:gd name="connsiteY18" fmla="*/ 504056 h 504056"/>
                <a:gd name="connsiteX19" fmla="*/ 0 w 468052"/>
                <a:gd name="connsiteY19" fmla="*/ 504056 h 5040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468052" h="504056">
                  <a:moveTo>
                    <a:pt x="197676" y="201592"/>
                  </a:moveTo>
                  <a:lnTo>
                    <a:pt x="377695" y="201592"/>
                  </a:lnTo>
                  <a:lnTo>
                    <a:pt x="377695" y="417617"/>
                  </a:lnTo>
                  <a:lnTo>
                    <a:pt x="197676" y="417617"/>
                  </a:lnTo>
                  <a:close/>
                  <a:moveTo>
                    <a:pt x="90358" y="201592"/>
                  </a:moveTo>
                  <a:lnTo>
                    <a:pt x="147958" y="201592"/>
                  </a:lnTo>
                  <a:lnTo>
                    <a:pt x="147958" y="417617"/>
                  </a:lnTo>
                  <a:lnTo>
                    <a:pt x="90358" y="417617"/>
                  </a:lnTo>
                  <a:close/>
                  <a:moveTo>
                    <a:pt x="90358" y="86439"/>
                  </a:moveTo>
                  <a:lnTo>
                    <a:pt x="377695" y="86439"/>
                  </a:lnTo>
                  <a:lnTo>
                    <a:pt x="377695" y="144039"/>
                  </a:lnTo>
                  <a:lnTo>
                    <a:pt x="90358" y="144039"/>
                  </a:lnTo>
                  <a:close/>
                  <a:moveTo>
                    <a:pt x="53742" y="53742"/>
                  </a:moveTo>
                  <a:lnTo>
                    <a:pt x="53742" y="450314"/>
                  </a:lnTo>
                  <a:lnTo>
                    <a:pt x="414310" y="450314"/>
                  </a:lnTo>
                  <a:lnTo>
                    <a:pt x="414310" y="53742"/>
                  </a:lnTo>
                  <a:close/>
                  <a:moveTo>
                    <a:pt x="0" y="0"/>
                  </a:moveTo>
                  <a:lnTo>
                    <a:pt x="468052" y="0"/>
                  </a:lnTo>
                  <a:lnTo>
                    <a:pt x="468052" y="504056"/>
                  </a:lnTo>
                  <a:lnTo>
                    <a:pt x="0" y="50405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</p:grpSp>
      <p:grpSp>
        <p:nvGrpSpPr>
          <p:cNvPr id="168" name="Gruppieren 40"/>
          <p:cNvGrpSpPr/>
          <p:nvPr/>
        </p:nvGrpSpPr>
        <p:grpSpPr>
          <a:xfrm>
            <a:off x="4351168" y="3692663"/>
            <a:ext cx="270000" cy="270000"/>
            <a:chOff x="7592830" y="2125036"/>
            <a:chExt cx="541764" cy="541764"/>
          </a:xfrm>
        </p:grpSpPr>
        <p:sp>
          <p:nvSpPr>
            <p:cNvPr id="287" name="Ellipse 41"/>
            <p:cNvSpPr/>
            <p:nvPr/>
          </p:nvSpPr>
          <p:spPr>
            <a:xfrm>
              <a:off x="7592830" y="2125036"/>
              <a:ext cx="541764" cy="54176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  <p:sp>
          <p:nvSpPr>
            <p:cNvPr id="288" name="Freihandform 287"/>
            <p:cNvSpPr>
              <a:spLocks noChangeAspect="1"/>
            </p:cNvSpPr>
            <p:nvPr/>
          </p:nvSpPr>
          <p:spPr>
            <a:xfrm rot="18900000">
              <a:off x="7781702" y="2280976"/>
              <a:ext cx="164021" cy="240784"/>
            </a:xfrm>
            <a:custGeom>
              <a:avLst/>
              <a:gdLst>
                <a:gd name="connsiteX0" fmla="*/ 297626 w 396044"/>
                <a:gd name="connsiteY0" fmla="*/ 98418 h 581396"/>
                <a:gd name="connsiteX1" fmla="*/ 98418 w 396044"/>
                <a:gd name="connsiteY1" fmla="*/ 98418 h 581396"/>
                <a:gd name="connsiteX2" fmla="*/ 98418 w 396044"/>
                <a:gd name="connsiteY2" fmla="*/ 297626 h 581396"/>
                <a:gd name="connsiteX3" fmla="*/ 297626 w 396044"/>
                <a:gd name="connsiteY3" fmla="*/ 297626 h 581396"/>
                <a:gd name="connsiteX4" fmla="*/ 297626 w 396044"/>
                <a:gd name="connsiteY4" fmla="*/ 98418 h 581396"/>
                <a:gd name="connsiteX5" fmla="*/ 338045 w 396044"/>
                <a:gd name="connsiteY5" fmla="*/ 57999 h 581396"/>
                <a:gd name="connsiteX6" fmla="*/ 338045 w 396044"/>
                <a:gd name="connsiteY6" fmla="*/ 338044 h 581396"/>
                <a:gd name="connsiteX7" fmla="*/ 272538 w 396044"/>
                <a:gd name="connsiteY7" fmla="*/ 381544 h 581396"/>
                <a:gd name="connsiteX8" fmla="*/ 238705 w 396044"/>
                <a:gd name="connsiteY8" fmla="*/ 388127 h 581396"/>
                <a:gd name="connsiteX9" fmla="*/ 238705 w 396044"/>
                <a:gd name="connsiteY9" fmla="*/ 566396 h 581396"/>
                <a:gd name="connsiteX10" fmla="*/ 223705 w 396044"/>
                <a:gd name="connsiteY10" fmla="*/ 581396 h 581396"/>
                <a:gd name="connsiteX11" fmla="*/ 163705 w 396044"/>
                <a:gd name="connsiteY11" fmla="*/ 581396 h 581396"/>
                <a:gd name="connsiteX12" fmla="*/ 148705 w 396044"/>
                <a:gd name="connsiteY12" fmla="*/ 566396 h 581396"/>
                <a:gd name="connsiteX13" fmla="*/ 148705 w 396044"/>
                <a:gd name="connsiteY13" fmla="*/ 386448 h 581396"/>
                <a:gd name="connsiteX14" fmla="*/ 123506 w 396044"/>
                <a:gd name="connsiteY14" fmla="*/ 381544 h 581396"/>
                <a:gd name="connsiteX15" fmla="*/ 57999 w 396044"/>
                <a:gd name="connsiteY15" fmla="*/ 338044 h 581396"/>
                <a:gd name="connsiteX16" fmla="*/ 57999 w 396044"/>
                <a:gd name="connsiteY16" fmla="*/ 57999 h 581396"/>
                <a:gd name="connsiteX17" fmla="*/ 338045 w 396044"/>
                <a:gd name="connsiteY17" fmla="*/ 57999 h 5813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96044" h="581396">
                  <a:moveTo>
                    <a:pt x="297626" y="98418"/>
                  </a:moveTo>
                  <a:cubicBezTo>
                    <a:pt x="242616" y="43409"/>
                    <a:pt x="153427" y="43409"/>
                    <a:pt x="98418" y="98418"/>
                  </a:cubicBezTo>
                  <a:cubicBezTo>
                    <a:pt x="43409" y="153427"/>
                    <a:pt x="43409" y="242616"/>
                    <a:pt x="98418" y="297626"/>
                  </a:cubicBezTo>
                  <a:cubicBezTo>
                    <a:pt x="153427" y="352635"/>
                    <a:pt x="242616" y="352635"/>
                    <a:pt x="297626" y="297626"/>
                  </a:cubicBezTo>
                  <a:cubicBezTo>
                    <a:pt x="352635" y="242616"/>
                    <a:pt x="352635" y="153427"/>
                    <a:pt x="297626" y="98418"/>
                  </a:cubicBezTo>
                  <a:close/>
                  <a:moveTo>
                    <a:pt x="338045" y="57999"/>
                  </a:moveTo>
                  <a:cubicBezTo>
                    <a:pt x="415377" y="135332"/>
                    <a:pt x="415377" y="260712"/>
                    <a:pt x="338045" y="338044"/>
                  </a:cubicBezTo>
                  <a:cubicBezTo>
                    <a:pt x="318711" y="357378"/>
                    <a:pt x="296375" y="371878"/>
                    <a:pt x="272538" y="381544"/>
                  </a:cubicBezTo>
                  <a:lnTo>
                    <a:pt x="238705" y="388127"/>
                  </a:lnTo>
                  <a:lnTo>
                    <a:pt x="238705" y="566396"/>
                  </a:lnTo>
                  <a:cubicBezTo>
                    <a:pt x="238705" y="574680"/>
                    <a:pt x="231989" y="581396"/>
                    <a:pt x="223705" y="581396"/>
                  </a:cubicBezTo>
                  <a:lnTo>
                    <a:pt x="163705" y="581396"/>
                  </a:lnTo>
                  <a:cubicBezTo>
                    <a:pt x="155421" y="581396"/>
                    <a:pt x="148705" y="574680"/>
                    <a:pt x="148705" y="566396"/>
                  </a:cubicBezTo>
                  <a:lnTo>
                    <a:pt x="148705" y="386448"/>
                  </a:lnTo>
                  <a:lnTo>
                    <a:pt x="123506" y="381544"/>
                  </a:lnTo>
                  <a:cubicBezTo>
                    <a:pt x="99668" y="371877"/>
                    <a:pt x="77332" y="357377"/>
                    <a:pt x="57999" y="338044"/>
                  </a:cubicBezTo>
                  <a:cubicBezTo>
                    <a:pt x="-19334" y="260712"/>
                    <a:pt x="-19334" y="135332"/>
                    <a:pt x="57999" y="57999"/>
                  </a:cubicBezTo>
                  <a:cubicBezTo>
                    <a:pt x="135332" y="-19334"/>
                    <a:pt x="260712" y="-19334"/>
                    <a:pt x="338045" y="5799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</p:grpSp>
      <p:grpSp>
        <p:nvGrpSpPr>
          <p:cNvPr id="169" name="Gruppieren 46"/>
          <p:cNvGrpSpPr/>
          <p:nvPr/>
        </p:nvGrpSpPr>
        <p:grpSpPr>
          <a:xfrm>
            <a:off x="7196475" y="3692663"/>
            <a:ext cx="270000" cy="270000"/>
            <a:chOff x="10099278" y="4300535"/>
            <a:chExt cx="541764" cy="541764"/>
          </a:xfrm>
        </p:grpSpPr>
        <p:sp>
          <p:nvSpPr>
            <p:cNvPr id="285" name="Ellipse 47"/>
            <p:cNvSpPr/>
            <p:nvPr/>
          </p:nvSpPr>
          <p:spPr>
            <a:xfrm>
              <a:off x="10099278" y="4300535"/>
              <a:ext cx="541764" cy="54176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  <p:sp>
          <p:nvSpPr>
            <p:cNvPr id="286" name="Freihandform 285"/>
            <p:cNvSpPr>
              <a:spLocks noChangeAspect="1"/>
            </p:cNvSpPr>
            <p:nvPr/>
          </p:nvSpPr>
          <p:spPr>
            <a:xfrm rot="5400000">
              <a:off x="10249765" y="4451025"/>
              <a:ext cx="240790" cy="240784"/>
            </a:xfrm>
            <a:custGeom>
              <a:avLst/>
              <a:gdLst>
                <a:gd name="connsiteX0" fmla="*/ 1080131 w 1918574"/>
                <a:gd name="connsiteY0" fmla="*/ 1201342 h 1918529"/>
                <a:gd name="connsiteX1" fmla="*/ 1111156 w 1918574"/>
                <a:gd name="connsiteY1" fmla="*/ 1184503 h 1918529"/>
                <a:gd name="connsiteX2" fmla="*/ 1184524 w 1918574"/>
                <a:gd name="connsiteY2" fmla="*/ 1111134 h 1918529"/>
                <a:gd name="connsiteX3" fmla="*/ 1201364 w 1918574"/>
                <a:gd name="connsiteY3" fmla="*/ 1080109 h 1918529"/>
                <a:gd name="connsiteX4" fmla="*/ 1209567 w 1918574"/>
                <a:gd name="connsiteY4" fmla="*/ 1064996 h 1918529"/>
                <a:gd name="connsiteX5" fmla="*/ 1215777 w 1918574"/>
                <a:gd name="connsiteY5" fmla="*/ 1044990 h 1918529"/>
                <a:gd name="connsiteX6" fmla="*/ 1225394 w 1918574"/>
                <a:gd name="connsiteY6" fmla="*/ 1014008 h 1918529"/>
                <a:gd name="connsiteX7" fmla="*/ 1230913 w 1918574"/>
                <a:gd name="connsiteY7" fmla="*/ 959266 h 1918529"/>
                <a:gd name="connsiteX8" fmla="*/ 1225394 w 1918574"/>
                <a:gd name="connsiteY8" fmla="*/ 904524 h 1918529"/>
                <a:gd name="connsiteX9" fmla="*/ 1215777 w 1918574"/>
                <a:gd name="connsiteY9" fmla="*/ 873541 h 1918529"/>
                <a:gd name="connsiteX10" fmla="*/ 1417370 w 1918574"/>
                <a:gd name="connsiteY10" fmla="*/ 873541 h 1918529"/>
                <a:gd name="connsiteX11" fmla="*/ 1417371 w 1918574"/>
                <a:gd name="connsiteY11" fmla="*/ 873541 h 1918529"/>
                <a:gd name="connsiteX12" fmla="*/ 1417371 w 1918574"/>
                <a:gd name="connsiteY12" fmla="*/ 873542 h 1918529"/>
                <a:gd name="connsiteX13" fmla="*/ 1515711 w 1918574"/>
                <a:gd name="connsiteY13" fmla="*/ 873542 h 1918529"/>
                <a:gd name="connsiteX14" fmla="*/ 1544286 w 1918574"/>
                <a:gd name="connsiteY14" fmla="*/ 902117 h 1918529"/>
                <a:gd name="connsiteX15" fmla="*/ 1544287 w 1918574"/>
                <a:gd name="connsiteY15" fmla="*/ 1016416 h 1918529"/>
                <a:gd name="connsiteX16" fmla="*/ 1515712 w 1918574"/>
                <a:gd name="connsiteY16" fmla="*/ 1044991 h 1918529"/>
                <a:gd name="connsiteX17" fmla="*/ 1417371 w 1918574"/>
                <a:gd name="connsiteY17" fmla="*/ 1044990 h 1918529"/>
                <a:gd name="connsiteX18" fmla="*/ 1416531 w 1918574"/>
                <a:gd name="connsiteY18" fmla="*/ 1053328 h 1918529"/>
                <a:gd name="connsiteX19" fmla="*/ 1346303 w 1918574"/>
                <a:gd name="connsiteY19" fmla="*/ 1220217 h 1918529"/>
                <a:gd name="connsiteX20" fmla="*/ 1344119 w 1918574"/>
                <a:gd name="connsiteY20" fmla="*/ 1222865 h 1918529"/>
                <a:gd name="connsiteX21" fmla="*/ 1413355 w 1918574"/>
                <a:gd name="connsiteY21" fmla="*/ 1292102 h 1918529"/>
                <a:gd name="connsiteX22" fmla="*/ 1413354 w 1918574"/>
                <a:gd name="connsiteY22" fmla="*/ 1332512 h 1918529"/>
                <a:gd name="connsiteX23" fmla="*/ 1332534 w 1918574"/>
                <a:gd name="connsiteY23" fmla="*/ 1413334 h 1918529"/>
                <a:gd name="connsiteX24" fmla="*/ 1292123 w 1918574"/>
                <a:gd name="connsiteY24" fmla="*/ 1413334 h 1918529"/>
                <a:gd name="connsiteX25" fmla="*/ 1222886 w 1918574"/>
                <a:gd name="connsiteY25" fmla="*/ 1344097 h 1918529"/>
                <a:gd name="connsiteX26" fmla="*/ 1041190 w 1918574"/>
                <a:gd name="connsiteY26" fmla="*/ 1755384 h 1918529"/>
                <a:gd name="connsiteX27" fmla="*/ 1043208 w 1918574"/>
                <a:gd name="connsiteY27" fmla="*/ 1755282 h 1918529"/>
                <a:gd name="connsiteX28" fmla="*/ 1755282 w 1918574"/>
                <a:gd name="connsiteY28" fmla="*/ 1043208 h 1918529"/>
                <a:gd name="connsiteX29" fmla="*/ 1755429 w 1918574"/>
                <a:gd name="connsiteY29" fmla="*/ 1040293 h 1918529"/>
                <a:gd name="connsiteX30" fmla="*/ 1918574 w 1918574"/>
                <a:gd name="connsiteY30" fmla="*/ 1054914 h 1918529"/>
                <a:gd name="connsiteX31" fmla="*/ 1918319 w 1918574"/>
                <a:gd name="connsiteY31" fmla="*/ 1059964 h 1918529"/>
                <a:gd name="connsiteX32" fmla="*/ 1059964 w 1918574"/>
                <a:gd name="connsiteY32" fmla="*/ 1918319 h 1918529"/>
                <a:gd name="connsiteX33" fmla="*/ 1055810 w 1918574"/>
                <a:gd name="connsiteY33" fmla="*/ 1918529 h 1918529"/>
                <a:gd name="connsiteX34" fmla="*/ 805914 w 1918574"/>
                <a:gd name="connsiteY34" fmla="*/ 13726 h 1918529"/>
                <a:gd name="connsiteX35" fmla="*/ 863320 w 1918574"/>
                <a:gd name="connsiteY35" fmla="*/ 4965 h 1918529"/>
                <a:gd name="connsiteX36" fmla="*/ 961642 w 1918574"/>
                <a:gd name="connsiteY36" fmla="*/ 0 h 1918529"/>
                <a:gd name="connsiteX37" fmla="*/ 1918319 w 1918574"/>
                <a:gd name="connsiteY37" fmla="*/ 863320 h 1918529"/>
                <a:gd name="connsiteX38" fmla="*/ 1918574 w 1918574"/>
                <a:gd name="connsiteY38" fmla="*/ 868372 h 1918529"/>
                <a:gd name="connsiteX39" fmla="*/ 1755429 w 1918574"/>
                <a:gd name="connsiteY39" fmla="*/ 882992 h 1918529"/>
                <a:gd name="connsiteX40" fmla="*/ 1755282 w 1918574"/>
                <a:gd name="connsiteY40" fmla="*/ 880076 h 1918529"/>
                <a:gd name="connsiteX41" fmla="*/ 961642 w 1918574"/>
                <a:gd name="connsiteY41" fmla="*/ 163883 h 1918529"/>
                <a:gd name="connsiteX42" fmla="*/ 880076 w 1918574"/>
                <a:gd name="connsiteY42" fmla="*/ 168002 h 1918529"/>
                <a:gd name="connsiteX43" fmla="*/ 831144 w 1918574"/>
                <a:gd name="connsiteY43" fmla="*/ 175470 h 1918529"/>
                <a:gd name="connsiteX44" fmla="*/ 789027 w 1918574"/>
                <a:gd name="connsiteY44" fmla="*/ 959265 h 1918529"/>
                <a:gd name="connsiteX45" fmla="*/ 959287 w 1918574"/>
                <a:gd name="connsiteY45" fmla="*/ 789005 h 1918529"/>
                <a:gd name="connsiteX46" fmla="*/ 1129547 w 1918574"/>
                <a:gd name="connsiteY46" fmla="*/ 959265 h 1918529"/>
                <a:gd name="connsiteX47" fmla="*/ 959287 w 1918574"/>
                <a:gd name="connsiteY47" fmla="*/ 1129525 h 1918529"/>
                <a:gd name="connsiteX48" fmla="*/ 789027 w 1918574"/>
                <a:gd name="connsiteY48" fmla="*/ 959265 h 1918529"/>
                <a:gd name="connsiteX49" fmla="*/ 496850 w 1918574"/>
                <a:gd name="connsiteY49" fmla="*/ 1312308 h 1918529"/>
                <a:gd name="connsiteX50" fmla="*/ 505219 w 1918574"/>
                <a:gd name="connsiteY50" fmla="*/ 1292103 h 1918529"/>
                <a:gd name="connsiteX51" fmla="*/ 574456 w 1918574"/>
                <a:gd name="connsiteY51" fmla="*/ 1222866 h 1918529"/>
                <a:gd name="connsiteX52" fmla="*/ 629263 w 1918574"/>
                <a:gd name="connsiteY52" fmla="*/ 1289292 h 1918529"/>
                <a:gd name="connsiteX53" fmla="*/ 695688 w 1918574"/>
                <a:gd name="connsiteY53" fmla="*/ 1344098 h 1918529"/>
                <a:gd name="connsiteX54" fmla="*/ 838444 w 1918574"/>
                <a:gd name="connsiteY54" fmla="*/ 1201342 h 1918529"/>
                <a:gd name="connsiteX55" fmla="*/ 853558 w 1918574"/>
                <a:gd name="connsiteY55" fmla="*/ 1209546 h 1918529"/>
                <a:gd name="connsiteX56" fmla="*/ 873563 w 1918574"/>
                <a:gd name="connsiteY56" fmla="*/ 1215756 h 1918529"/>
                <a:gd name="connsiteX57" fmla="*/ 873562 w 1918574"/>
                <a:gd name="connsiteY57" fmla="*/ 1417350 h 1918529"/>
                <a:gd name="connsiteX58" fmla="*/ 873564 w 1918574"/>
                <a:gd name="connsiteY58" fmla="*/ 1417350 h 1918529"/>
                <a:gd name="connsiteX59" fmla="*/ 873563 w 1918574"/>
                <a:gd name="connsiteY59" fmla="*/ 1215756 h 1918529"/>
                <a:gd name="connsiteX60" fmla="*/ 904544 w 1918574"/>
                <a:gd name="connsiteY60" fmla="*/ 1225374 h 1918529"/>
                <a:gd name="connsiteX61" fmla="*/ 959288 w 1918574"/>
                <a:gd name="connsiteY61" fmla="*/ 1230892 h 1918529"/>
                <a:gd name="connsiteX62" fmla="*/ 1014028 w 1918574"/>
                <a:gd name="connsiteY62" fmla="*/ 1225374 h 1918529"/>
                <a:gd name="connsiteX63" fmla="*/ 1045010 w 1918574"/>
                <a:gd name="connsiteY63" fmla="*/ 1215757 h 1918529"/>
                <a:gd name="connsiteX64" fmla="*/ 1045010 w 1918574"/>
                <a:gd name="connsiteY64" fmla="*/ 1215755 h 1918529"/>
                <a:gd name="connsiteX65" fmla="*/ 1065015 w 1918574"/>
                <a:gd name="connsiteY65" fmla="*/ 1209546 h 1918529"/>
                <a:gd name="connsiteX66" fmla="*/ 1080129 w 1918574"/>
                <a:gd name="connsiteY66" fmla="*/ 1201342 h 1918529"/>
                <a:gd name="connsiteX67" fmla="*/ 1222885 w 1918574"/>
                <a:gd name="connsiteY67" fmla="*/ 1344097 h 1918529"/>
                <a:gd name="connsiteX68" fmla="*/ 1220236 w 1918574"/>
                <a:gd name="connsiteY68" fmla="*/ 1346282 h 1918529"/>
                <a:gd name="connsiteX69" fmla="*/ 1053347 w 1918574"/>
                <a:gd name="connsiteY69" fmla="*/ 1416510 h 1918529"/>
                <a:gd name="connsiteX70" fmla="*/ 1045012 w 1918574"/>
                <a:gd name="connsiteY70" fmla="*/ 1417350 h 1918529"/>
                <a:gd name="connsiteX71" fmla="*/ 1045012 w 1918574"/>
                <a:gd name="connsiteY71" fmla="*/ 1417352 h 1918529"/>
                <a:gd name="connsiteX72" fmla="*/ 1045011 w 1918574"/>
                <a:gd name="connsiteY72" fmla="*/ 1417351 h 1918529"/>
                <a:gd name="connsiteX73" fmla="*/ 1045011 w 1918574"/>
                <a:gd name="connsiteY73" fmla="*/ 1515691 h 1918529"/>
                <a:gd name="connsiteX74" fmla="*/ 1016436 w 1918574"/>
                <a:gd name="connsiteY74" fmla="*/ 1544266 h 1918529"/>
                <a:gd name="connsiteX75" fmla="*/ 902136 w 1918574"/>
                <a:gd name="connsiteY75" fmla="*/ 1544266 h 1918529"/>
                <a:gd name="connsiteX76" fmla="*/ 873562 w 1918574"/>
                <a:gd name="connsiteY76" fmla="*/ 1515691 h 1918529"/>
                <a:gd name="connsiteX77" fmla="*/ 873563 w 1918574"/>
                <a:gd name="connsiteY77" fmla="*/ 1417351 h 1918529"/>
                <a:gd name="connsiteX78" fmla="*/ 865226 w 1918574"/>
                <a:gd name="connsiteY78" fmla="*/ 1416510 h 1918529"/>
                <a:gd name="connsiteX79" fmla="*/ 698336 w 1918574"/>
                <a:gd name="connsiteY79" fmla="*/ 1346284 h 1918529"/>
                <a:gd name="connsiteX80" fmla="*/ 695689 w 1918574"/>
                <a:gd name="connsiteY80" fmla="*/ 1344099 h 1918529"/>
                <a:gd name="connsiteX81" fmla="*/ 626452 w 1918574"/>
                <a:gd name="connsiteY81" fmla="*/ 1413337 h 1918529"/>
                <a:gd name="connsiteX82" fmla="*/ 586040 w 1918574"/>
                <a:gd name="connsiteY82" fmla="*/ 1413336 h 1918529"/>
                <a:gd name="connsiteX83" fmla="*/ 505220 w 1918574"/>
                <a:gd name="connsiteY83" fmla="*/ 1332514 h 1918529"/>
                <a:gd name="connsiteX84" fmla="*/ 496850 w 1918574"/>
                <a:gd name="connsiteY84" fmla="*/ 1312308 h 1918529"/>
                <a:gd name="connsiteX85" fmla="*/ 496849 w 1918574"/>
                <a:gd name="connsiteY85" fmla="*/ 606224 h 1918529"/>
                <a:gd name="connsiteX86" fmla="*/ 505220 w 1918574"/>
                <a:gd name="connsiteY86" fmla="*/ 586019 h 1918529"/>
                <a:gd name="connsiteX87" fmla="*/ 586040 w 1918574"/>
                <a:gd name="connsiteY87" fmla="*/ 505197 h 1918529"/>
                <a:gd name="connsiteX88" fmla="*/ 626452 w 1918574"/>
                <a:gd name="connsiteY88" fmla="*/ 505197 h 1918529"/>
                <a:gd name="connsiteX89" fmla="*/ 695688 w 1918574"/>
                <a:gd name="connsiteY89" fmla="*/ 574433 h 1918529"/>
                <a:gd name="connsiteX90" fmla="*/ 695689 w 1918574"/>
                <a:gd name="connsiteY90" fmla="*/ 574432 h 1918529"/>
                <a:gd name="connsiteX91" fmla="*/ 695689 w 1918574"/>
                <a:gd name="connsiteY91" fmla="*/ 574435 h 1918529"/>
                <a:gd name="connsiteX92" fmla="*/ 698337 w 1918574"/>
                <a:gd name="connsiteY92" fmla="*/ 572250 h 1918529"/>
                <a:gd name="connsiteX93" fmla="*/ 865226 w 1918574"/>
                <a:gd name="connsiteY93" fmla="*/ 502023 h 1918529"/>
                <a:gd name="connsiteX94" fmla="*/ 873562 w 1918574"/>
                <a:gd name="connsiteY94" fmla="*/ 501183 h 1918529"/>
                <a:gd name="connsiteX95" fmla="*/ 873563 w 1918574"/>
                <a:gd name="connsiteY95" fmla="*/ 501182 h 1918529"/>
                <a:gd name="connsiteX96" fmla="*/ 873562 w 1918574"/>
                <a:gd name="connsiteY96" fmla="*/ 402841 h 1918529"/>
                <a:gd name="connsiteX97" fmla="*/ 902137 w 1918574"/>
                <a:gd name="connsiteY97" fmla="*/ 374266 h 1918529"/>
                <a:gd name="connsiteX98" fmla="*/ 1016437 w 1918574"/>
                <a:gd name="connsiteY98" fmla="*/ 374266 h 1918529"/>
                <a:gd name="connsiteX99" fmla="*/ 1045012 w 1918574"/>
                <a:gd name="connsiteY99" fmla="*/ 402841 h 1918529"/>
                <a:gd name="connsiteX100" fmla="*/ 1045012 w 1918574"/>
                <a:gd name="connsiteY100" fmla="*/ 501184 h 1918529"/>
                <a:gd name="connsiteX101" fmla="*/ 1045012 w 1918574"/>
                <a:gd name="connsiteY101" fmla="*/ 501185 h 1918529"/>
                <a:gd name="connsiteX102" fmla="*/ 1053348 w 1918574"/>
                <a:gd name="connsiteY102" fmla="*/ 502025 h 1918529"/>
                <a:gd name="connsiteX103" fmla="*/ 1220238 w 1918574"/>
                <a:gd name="connsiteY103" fmla="*/ 572252 h 1918529"/>
                <a:gd name="connsiteX104" fmla="*/ 1222884 w 1918574"/>
                <a:gd name="connsiteY104" fmla="*/ 574435 h 1918529"/>
                <a:gd name="connsiteX105" fmla="*/ 1292122 w 1918574"/>
                <a:gd name="connsiteY105" fmla="*/ 505197 h 1918529"/>
                <a:gd name="connsiteX106" fmla="*/ 1332533 w 1918574"/>
                <a:gd name="connsiteY106" fmla="*/ 505197 h 1918529"/>
                <a:gd name="connsiteX107" fmla="*/ 1413355 w 1918574"/>
                <a:gd name="connsiteY107" fmla="*/ 586018 h 1918529"/>
                <a:gd name="connsiteX108" fmla="*/ 1413354 w 1918574"/>
                <a:gd name="connsiteY108" fmla="*/ 626430 h 1918529"/>
                <a:gd name="connsiteX109" fmla="*/ 1344117 w 1918574"/>
                <a:gd name="connsiteY109" fmla="*/ 695667 h 1918529"/>
                <a:gd name="connsiteX110" fmla="*/ 1346303 w 1918574"/>
                <a:gd name="connsiteY110" fmla="*/ 698315 h 1918529"/>
                <a:gd name="connsiteX111" fmla="*/ 1416529 w 1918574"/>
                <a:gd name="connsiteY111" fmla="*/ 865205 h 1918529"/>
                <a:gd name="connsiteX112" fmla="*/ 1417370 w 1918574"/>
                <a:gd name="connsiteY112" fmla="*/ 873541 h 1918529"/>
                <a:gd name="connsiteX113" fmla="*/ 1215776 w 1918574"/>
                <a:gd name="connsiteY113" fmla="*/ 873540 h 1918529"/>
                <a:gd name="connsiteX114" fmla="*/ 1209565 w 1918574"/>
                <a:gd name="connsiteY114" fmla="*/ 853537 h 1918529"/>
                <a:gd name="connsiteX115" fmla="*/ 1201362 w 1918574"/>
                <a:gd name="connsiteY115" fmla="*/ 838422 h 1918529"/>
                <a:gd name="connsiteX116" fmla="*/ 1184522 w 1918574"/>
                <a:gd name="connsiteY116" fmla="*/ 807398 h 1918529"/>
                <a:gd name="connsiteX117" fmla="*/ 1111154 w 1918574"/>
                <a:gd name="connsiteY117" fmla="*/ 734030 h 1918529"/>
                <a:gd name="connsiteX118" fmla="*/ 1080131 w 1918574"/>
                <a:gd name="connsiteY118" fmla="*/ 717191 h 1918529"/>
                <a:gd name="connsiteX119" fmla="*/ 1080130 w 1918574"/>
                <a:gd name="connsiteY119" fmla="*/ 717192 h 1918529"/>
                <a:gd name="connsiteX120" fmla="*/ 1065016 w 1918574"/>
                <a:gd name="connsiteY120" fmla="*/ 708989 h 1918529"/>
                <a:gd name="connsiteX121" fmla="*/ 1045012 w 1918574"/>
                <a:gd name="connsiteY121" fmla="*/ 702778 h 1918529"/>
                <a:gd name="connsiteX122" fmla="*/ 1045012 w 1918574"/>
                <a:gd name="connsiteY122" fmla="*/ 702776 h 1918529"/>
                <a:gd name="connsiteX123" fmla="*/ 1014028 w 1918574"/>
                <a:gd name="connsiteY123" fmla="*/ 693159 h 1918529"/>
                <a:gd name="connsiteX124" fmla="*/ 959286 w 1918574"/>
                <a:gd name="connsiteY124" fmla="*/ 687641 h 1918529"/>
                <a:gd name="connsiteX125" fmla="*/ 904543 w 1918574"/>
                <a:gd name="connsiteY125" fmla="*/ 693159 h 1918529"/>
                <a:gd name="connsiteX126" fmla="*/ 873564 w 1918574"/>
                <a:gd name="connsiteY126" fmla="*/ 702777 h 1918529"/>
                <a:gd name="connsiteX127" fmla="*/ 853558 w 1918574"/>
                <a:gd name="connsiteY127" fmla="*/ 708987 h 1918529"/>
                <a:gd name="connsiteX128" fmla="*/ 838445 w 1918574"/>
                <a:gd name="connsiteY128" fmla="*/ 717190 h 1918529"/>
                <a:gd name="connsiteX129" fmla="*/ 807419 w 1918574"/>
                <a:gd name="connsiteY129" fmla="*/ 734029 h 1918529"/>
                <a:gd name="connsiteX130" fmla="*/ 734051 w 1918574"/>
                <a:gd name="connsiteY130" fmla="*/ 807397 h 1918529"/>
                <a:gd name="connsiteX131" fmla="*/ 717212 w 1918574"/>
                <a:gd name="connsiteY131" fmla="*/ 838422 h 1918529"/>
                <a:gd name="connsiteX132" fmla="*/ 709007 w 1918574"/>
                <a:gd name="connsiteY132" fmla="*/ 853537 h 1918529"/>
                <a:gd name="connsiteX133" fmla="*/ 702798 w 1918574"/>
                <a:gd name="connsiteY133" fmla="*/ 873540 h 1918529"/>
                <a:gd name="connsiteX134" fmla="*/ 501203 w 1918574"/>
                <a:gd name="connsiteY134" fmla="*/ 873540 h 1918529"/>
                <a:gd name="connsiteX135" fmla="*/ 502043 w 1918574"/>
                <a:gd name="connsiteY135" fmla="*/ 865205 h 1918529"/>
                <a:gd name="connsiteX136" fmla="*/ 572271 w 1918574"/>
                <a:gd name="connsiteY136" fmla="*/ 698315 h 1918529"/>
                <a:gd name="connsiteX137" fmla="*/ 574456 w 1918574"/>
                <a:gd name="connsiteY137" fmla="*/ 695667 h 1918529"/>
                <a:gd name="connsiteX138" fmla="*/ 505220 w 1918574"/>
                <a:gd name="connsiteY138" fmla="*/ 626430 h 1918529"/>
                <a:gd name="connsiteX139" fmla="*/ 496849 w 1918574"/>
                <a:gd name="connsiteY139" fmla="*/ 606224 h 1918529"/>
                <a:gd name="connsiteX140" fmla="*/ 374287 w 1918574"/>
                <a:gd name="connsiteY140" fmla="*/ 902116 h 1918529"/>
                <a:gd name="connsiteX141" fmla="*/ 402862 w 1918574"/>
                <a:gd name="connsiteY141" fmla="*/ 873541 h 1918529"/>
                <a:gd name="connsiteX142" fmla="*/ 501203 w 1918574"/>
                <a:gd name="connsiteY142" fmla="*/ 873541 h 1918529"/>
                <a:gd name="connsiteX143" fmla="*/ 501204 w 1918574"/>
                <a:gd name="connsiteY143" fmla="*/ 873541 h 1918529"/>
                <a:gd name="connsiteX144" fmla="*/ 501205 w 1918574"/>
                <a:gd name="connsiteY144" fmla="*/ 873541 h 1918529"/>
                <a:gd name="connsiteX145" fmla="*/ 702797 w 1918574"/>
                <a:gd name="connsiteY145" fmla="*/ 873542 h 1918529"/>
                <a:gd name="connsiteX146" fmla="*/ 693179 w 1918574"/>
                <a:gd name="connsiteY146" fmla="*/ 904525 h 1918529"/>
                <a:gd name="connsiteX147" fmla="*/ 687662 w 1918574"/>
                <a:gd name="connsiteY147" fmla="*/ 959267 h 1918529"/>
                <a:gd name="connsiteX148" fmla="*/ 693179 w 1918574"/>
                <a:gd name="connsiteY148" fmla="*/ 1014009 h 1918529"/>
                <a:gd name="connsiteX149" fmla="*/ 702797 w 1918574"/>
                <a:gd name="connsiteY149" fmla="*/ 1044990 h 1918529"/>
                <a:gd name="connsiteX150" fmla="*/ 702798 w 1918574"/>
                <a:gd name="connsiteY150" fmla="*/ 1044991 h 1918529"/>
                <a:gd name="connsiteX151" fmla="*/ 709008 w 1918574"/>
                <a:gd name="connsiteY151" fmla="*/ 1064996 h 1918529"/>
                <a:gd name="connsiteX152" fmla="*/ 717212 w 1918574"/>
                <a:gd name="connsiteY152" fmla="*/ 1080107 h 1918529"/>
                <a:gd name="connsiteX153" fmla="*/ 734051 w 1918574"/>
                <a:gd name="connsiteY153" fmla="*/ 1111133 h 1918529"/>
                <a:gd name="connsiteX154" fmla="*/ 807420 w 1918574"/>
                <a:gd name="connsiteY154" fmla="*/ 1184501 h 1918529"/>
                <a:gd name="connsiteX155" fmla="*/ 838445 w 1918574"/>
                <a:gd name="connsiteY155" fmla="*/ 1201340 h 1918529"/>
                <a:gd name="connsiteX156" fmla="*/ 695689 w 1918574"/>
                <a:gd name="connsiteY156" fmla="*/ 1344096 h 1918529"/>
                <a:gd name="connsiteX157" fmla="*/ 629263 w 1918574"/>
                <a:gd name="connsiteY157" fmla="*/ 1289290 h 1918529"/>
                <a:gd name="connsiteX158" fmla="*/ 574457 w 1918574"/>
                <a:gd name="connsiteY158" fmla="*/ 1222864 h 1918529"/>
                <a:gd name="connsiteX159" fmla="*/ 574456 w 1918574"/>
                <a:gd name="connsiteY159" fmla="*/ 1222865 h 1918529"/>
                <a:gd name="connsiteX160" fmla="*/ 572271 w 1918574"/>
                <a:gd name="connsiteY160" fmla="*/ 1220217 h 1918529"/>
                <a:gd name="connsiteX161" fmla="*/ 502044 w 1918574"/>
                <a:gd name="connsiteY161" fmla="*/ 1053327 h 1918529"/>
                <a:gd name="connsiteX162" fmla="*/ 501205 w 1918574"/>
                <a:gd name="connsiteY162" fmla="*/ 1044991 h 1918529"/>
                <a:gd name="connsiteX163" fmla="*/ 501203 w 1918574"/>
                <a:gd name="connsiteY163" fmla="*/ 1044991 h 1918529"/>
                <a:gd name="connsiteX164" fmla="*/ 402863 w 1918574"/>
                <a:gd name="connsiteY164" fmla="*/ 1044991 h 1918529"/>
                <a:gd name="connsiteX165" fmla="*/ 374288 w 1918574"/>
                <a:gd name="connsiteY165" fmla="*/ 1016416 h 1918529"/>
                <a:gd name="connsiteX166" fmla="*/ 186432 w 1918574"/>
                <a:gd name="connsiteY166" fmla="*/ 397073 h 1918529"/>
                <a:gd name="connsiteX167" fmla="*/ 281659 w 1918574"/>
                <a:gd name="connsiteY167" fmla="*/ 281658 h 1918529"/>
                <a:gd name="connsiteX168" fmla="*/ 587328 w 1918574"/>
                <a:gd name="connsiteY168" fmla="*/ 75570 h 1918529"/>
                <a:gd name="connsiteX169" fmla="*/ 628080 w 1918574"/>
                <a:gd name="connsiteY169" fmla="*/ 60654 h 1918529"/>
                <a:gd name="connsiteX170" fmla="*/ 681684 w 1918574"/>
                <a:gd name="connsiteY170" fmla="*/ 215386 h 1918529"/>
                <a:gd name="connsiteX171" fmla="*/ 651118 w 1918574"/>
                <a:gd name="connsiteY171" fmla="*/ 226574 h 1918529"/>
                <a:gd name="connsiteX172" fmla="*/ 397541 w 1918574"/>
                <a:gd name="connsiteY172" fmla="*/ 397540 h 1918529"/>
                <a:gd name="connsiteX173" fmla="*/ 321060 w 1918574"/>
                <a:gd name="connsiteY173" fmla="*/ 490235 h 1918529"/>
                <a:gd name="connsiteX174" fmla="*/ 0 w 1918574"/>
                <a:gd name="connsiteY174" fmla="*/ 961641 h 1918529"/>
                <a:gd name="connsiteX175" fmla="*/ 75571 w 1918574"/>
                <a:gd name="connsiteY175" fmla="*/ 587327 h 1918529"/>
                <a:gd name="connsiteX176" fmla="*/ 89339 w 1918574"/>
                <a:gd name="connsiteY176" fmla="*/ 558745 h 1918529"/>
                <a:gd name="connsiteX177" fmla="*/ 239636 w 1918574"/>
                <a:gd name="connsiteY177" fmla="*/ 627053 h 1918529"/>
                <a:gd name="connsiteX178" fmla="*/ 226575 w 1918574"/>
                <a:gd name="connsiteY178" fmla="*/ 651117 h 1918529"/>
                <a:gd name="connsiteX179" fmla="*/ 163883 w 1918574"/>
                <a:gd name="connsiteY179" fmla="*/ 961641 h 1918529"/>
                <a:gd name="connsiteX180" fmla="*/ 880076 w 1918574"/>
                <a:gd name="connsiteY180" fmla="*/ 1755281 h 1918529"/>
                <a:gd name="connsiteX181" fmla="*/ 882093 w 1918574"/>
                <a:gd name="connsiteY181" fmla="*/ 1755383 h 1918529"/>
                <a:gd name="connsiteX182" fmla="*/ 867472 w 1918574"/>
                <a:gd name="connsiteY182" fmla="*/ 1918528 h 1918529"/>
                <a:gd name="connsiteX183" fmla="*/ 863320 w 1918574"/>
                <a:gd name="connsiteY183" fmla="*/ 1918318 h 1918529"/>
                <a:gd name="connsiteX184" fmla="*/ 0 w 1918574"/>
                <a:gd name="connsiteY184" fmla="*/ 961641 h 19185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</a:cxnLst>
              <a:rect l="l" t="t" r="r" b="b"/>
              <a:pathLst>
                <a:path w="1918574" h="1918529">
                  <a:moveTo>
                    <a:pt x="1080131" y="1201342"/>
                  </a:moveTo>
                  <a:lnTo>
                    <a:pt x="1111156" y="1184503"/>
                  </a:lnTo>
                  <a:cubicBezTo>
                    <a:pt x="1140056" y="1164977"/>
                    <a:pt x="1164998" y="1140036"/>
                    <a:pt x="1184524" y="1111134"/>
                  </a:cubicBezTo>
                  <a:lnTo>
                    <a:pt x="1201364" y="1080109"/>
                  </a:lnTo>
                  <a:lnTo>
                    <a:pt x="1209567" y="1064996"/>
                  </a:lnTo>
                  <a:lnTo>
                    <a:pt x="1215777" y="1044990"/>
                  </a:lnTo>
                  <a:lnTo>
                    <a:pt x="1225394" y="1014008"/>
                  </a:lnTo>
                  <a:cubicBezTo>
                    <a:pt x="1229012" y="996326"/>
                    <a:pt x="1230912" y="978018"/>
                    <a:pt x="1230913" y="959266"/>
                  </a:cubicBezTo>
                  <a:cubicBezTo>
                    <a:pt x="1230912" y="940514"/>
                    <a:pt x="1229012" y="922207"/>
                    <a:pt x="1225394" y="904524"/>
                  </a:cubicBezTo>
                  <a:lnTo>
                    <a:pt x="1215777" y="873541"/>
                  </a:lnTo>
                  <a:lnTo>
                    <a:pt x="1417370" y="873541"/>
                  </a:lnTo>
                  <a:lnTo>
                    <a:pt x="1417371" y="873541"/>
                  </a:lnTo>
                  <a:lnTo>
                    <a:pt x="1417371" y="873542"/>
                  </a:lnTo>
                  <a:lnTo>
                    <a:pt x="1515711" y="873542"/>
                  </a:lnTo>
                  <a:cubicBezTo>
                    <a:pt x="1531494" y="873542"/>
                    <a:pt x="1544287" y="886335"/>
                    <a:pt x="1544286" y="902117"/>
                  </a:cubicBezTo>
                  <a:lnTo>
                    <a:pt x="1544287" y="1016416"/>
                  </a:lnTo>
                  <a:cubicBezTo>
                    <a:pt x="1544286" y="1032198"/>
                    <a:pt x="1531493" y="1044991"/>
                    <a:pt x="1515712" y="1044991"/>
                  </a:cubicBezTo>
                  <a:lnTo>
                    <a:pt x="1417371" y="1044990"/>
                  </a:lnTo>
                  <a:lnTo>
                    <a:pt x="1416531" y="1053328"/>
                  </a:lnTo>
                  <a:cubicBezTo>
                    <a:pt x="1404096" y="1114094"/>
                    <a:pt x="1379852" y="1170557"/>
                    <a:pt x="1346303" y="1220217"/>
                  </a:cubicBezTo>
                  <a:lnTo>
                    <a:pt x="1344119" y="1222865"/>
                  </a:lnTo>
                  <a:lnTo>
                    <a:pt x="1413355" y="1292102"/>
                  </a:lnTo>
                  <a:cubicBezTo>
                    <a:pt x="1424514" y="1303260"/>
                    <a:pt x="1424515" y="1321353"/>
                    <a:pt x="1413354" y="1332512"/>
                  </a:cubicBezTo>
                  <a:lnTo>
                    <a:pt x="1332534" y="1413334"/>
                  </a:lnTo>
                  <a:cubicBezTo>
                    <a:pt x="1321374" y="1424493"/>
                    <a:pt x="1303282" y="1424493"/>
                    <a:pt x="1292123" y="1413334"/>
                  </a:cubicBezTo>
                  <a:lnTo>
                    <a:pt x="1222886" y="1344097"/>
                  </a:lnTo>
                  <a:close/>
                  <a:moveTo>
                    <a:pt x="1041190" y="1755384"/>
                  </a:moveTo>
                  <a:lnTo>
                    <a:pt x="1043208" y="1755282"/>
                  </a:lnTo>
                  <a:cubicBezTo>
                    <a:pt x="1418665" y="1717153"/>
                    <a:pt x="1717153" y="1418664"/>
                    <a:pt x="1755282" y="1043208"/>
                  </a:cubicBezTo>
                  <a:lnTo>
                    <a:pt x="1755429" y="1040293"/>
                  </a:lnTo>
                  <a:lnTo>
                    <a:pt x="1918574" y="1054914"/>
                  </a:lnTo>
                  <a:lnTo>
                    <a:pt x="1918319" y="1059964"/>
                  </a:lnTo>
                  <a:cubicBezTo>
                    <a:pt x="1872357" y="1512550"/>
                    <a:pt x="1512550" y="1872357"/>
                    <a:pt x="1059964" y="1918319"/>
                  </a:cubicBezTo>
                  <a:lnTo>
                    <a:pt x="1055810" y="1918529"/>
                  </a:lnTo>
                  <a:close/>
                  <a:moveTo>
                    <a:pt x="805914" y="13726"/>
                  </a:moveTo>
                  <a:lnTo>
                    <a:pt x="863320" y="4965"/>
                  </a:lnTo>
                  <a:cubicBezTo>
                    <a:pt x="895647" y="1682"/>
                    <a:pt x="928448" y="0"/>
                    <a:pt x="961642" y="0"/>
                  </a:cubicBezTo>
                  <a:cubicBezTo>
                    <a:pt x="1459548" y="0"/>
                    <a:pt x="1869074" y="378406"/>
                    <a:pt x="1918319" y="863320"/>
                  </a:cubicBezTo>
                  <a:lnTo>
                    <a:pt x="1918574" y="868372"/>
                  </a:lnTo>
                  <a:lnTo>
                    <a:pt x="1755429" y="882992"/>
                  </a:lnTo>
                  <a:lnTo>
                    <a:pt x="1755282" y="880076"/>
                  </a:lnTo>
                  <a:cubicBezTo>
                    <a:pt x="1714429" y="477801"/>
                    <a:pt x="1374695" y="163883"/>
                    <a:pt x="961642" y="163883"/>
                  </a:cubicBezTo>
                  <a:cubicBezTo>
                    <a:pt x="934105" y="163883"/>
                    <a:pt x="906894" y="165278"/>
                    <a:pt x="880076" y="168002"/>
                  </a:cubicBezTo>
                  <a:lnTo>
                    <a:pt x="831144" y="175470"/>
                  </a:lnTo>
                  <a:close/>
                  <a:moveTo>
                    <a:pt x="789027" y="959265"/>
                  </a:moveTo>
                  <a:cubicBezTo>
                    <a:pt x="789027" y="865233"/>
                    <a:pt x="865255" y="789005"/>
                    <a:pt x="959287" y="789005"/>
                  </a:cubicBezTo>
                  <a:cubicBezTo>
                    <a:pt x="1053319" y="789005"/>
                    <a:pt x="1129547" y="865233"/>
                    <a:pt x="1129547" y="959265"/>
                  </a:cubicBezTo>
                  <a:cubicBezTo>
                    <a:pt x="1129547" y="1053297"/>
                    <a:pt x="1053319" y="1129525"/>
                    <a:pt x="959287" y="1129525"/>
                  </a:cubicBezTo>
                  <a:cubicBezTo>
                    <a:pt x="865255" y="1129525"/>
                    <a:pt x="789027" y="1053297"/>
                    <a:pt x="789027" y="959265"/>
                  </a:cubicBezTo>
                  <a:close/>
                  <a:moveTo>
                    <a:pt x="496850" y="1312308"/>
                  </a:moveTo>
                  <a:cubicBezTo>
                    <a:pt x="496850" y="1304995"/>
                    <a:pt x="499639" y="1297683"/>
                    <a:pt x="505219" y="1292103"/>
                  </a:cubicBezTo>
                  <a:lnTo>
                    <a:pt x="574456" y="1222866"/>
                  </a:lnTo>
                  <a:lnTo>
                    <a:pt x="629263" y="1289292"/>
                  </a:lnTo>
                  <a:lnTo>
                    <a:pt x="695688" y="1344098"/>
                  </a:lnTo>
                  <a:lnTo>
                    <a:pt x="838444" y="1201342"/>
                  </a:lnTo>
                  <a:lnTo>
                    <a:pt x="853558" y="1209546"/>
                  </a:lnTo>
                  <a:lnTo>
                    <a:pt x="873563" y="1215756"/>
                  </a:lnTo>
                  <a:lnTo>
                    <a:pt x="873562" y="1417350"/>
                  </a:lnTo>
                  <a:lnTo>
                    <a:pt x="873564" y="1417350"/>
                  </a:lnTo>
                  <a:lnTo>
                    <a:pt x="873563" y="1215756"/>
                  </a:lnTo>
                  <a:lnTo>
                    <a:pt x="904544" y="1225374"/>
                  </a:lnTo>
                  <a:cubicBezTo>
                    <a:pt x="922227" y="1228992"/>
                    <a:pt x="940535" y="1230892"/>
                    <a:pt x="959288" y="1230892"/>
                  </a:cubicBezTo>
                  <a:cubicBezTo>
                    <a:pt x="978038" y="1230892"/>
                    <a:pt x="996346" y="1228992"/>
                    <a:pt x="1014028" y="1225374"/>
                  </a:cubicBezTo>
                  <a:lnTo>
                    <a:pt x="1045010" y="1215757"/>
                  </a:lnTo>
                  <a:lnTo>
                    <a:pt x="1045010" y="1215755"/>
                  </a:lnTo>
                  <a:lnTo>
                    <a:pt x="1065015" y="1209546"/>
                  </a:lnTo>
                  <a:lnTo>
                    <a:pt x="1080129" y="1201342"/>
                  </a:lnTo>
                  <a:lnTo>
                    <a:pt x="1222885" y="1344097"/>
                  </a:lnTo>
                  <a:lnTo>
                    <a:pt x="1220236" y="1346282"/>
                  </a:lnTo>
                  <a:cubicBezTo>
                    <a:pt x="1170576" y="1379832"/>
                    <a:pt x="1114113" y="1404075"/>
                    <a:pt x="1053347" y="1416510"/>
                  </a:cubicBezTo>
                  <a:lnTo>
                    <a:pt x="1045012" y="1417350"/>
                  </a:lnTo>
                  <a:lnTo>
                    <a:pt x="1045012" y="1417352"/>
                  </a:lnTo>
                  <a:lnTo>
                    <a:pt x="1045011" y="1417351"/>
                  </a:lnTo>
                  <a:lnTo>
                    <a:pt x="1045011" y="1515691"/>
                  </a:lnTo>
                  <a:cubicBezTo>
                    <a:pt x="1045011" y="1531472"/>
                    <a:pt x="1032218" y="1544265"/>
                    <a:pt x="1016436" y="1544266"/>
                  </a:cubicBezTo>
                  <a:lnTo>
                    <a:pt x="902136" y="1544266"/>
                  </a:lnTo>
                  <a:cubicBezTo>
                    <a:pt x="886355" y="1544266"/>
                    <a:pt x="873562" y="1531473"/>
                    <a:pt x="873562" y="1515691"/>
                  </a:cubicBezTo>
                  <a:lnTo>
                    <a:pt x="873563" y="1417351"/>
                  </a:lnTo>
                  <a:lnTo>
                    <a:pt x="865226" y="1416510"/>
                  </a:lnTo>
                  <a:cubicBezTo>
                    <a:pt x="804460" y="1404076"/>
                    <a:pt x="747995" y="1379833"/>
                    <a:pt x="698336" y="1346284"/>
                  </a:cubicBezTo>
                  <a:lnTo>
                    <a:pt x="695689" y="1344099"/>
                  </a:lnTo>
                  <a:lnTo>
                    <a:pt x="626452" y="1413337"/>
                  </a:lnTo>
                  <a:cubicBezTo>
                    <a:pt x="615292" y="1424495"/>
                    <a:pt x="597200" y="1424495"/>
                    <a:pt x="586040" y="1413336"/>
                  </a:cubicBezTo>
                  <a:lnTo>
                    <a:pt x="505220" y="1332514"/>
                  </a:lnTo>
                  <a:cubicBezTo>
                    <a:pt x="499639" y="1326935"/>
                    <a:pt x="496850" y="1319621"/>
                    <a:pt x="496850" y="1312308"/>
                  </a:cubicBezTo>
                  <a:close/>
                  <a:moveTo>
                    <a:pt x="496849" y="606224"/>
                  </a:moveTo>
                  <a:cubicBezTo>
                    <a:pt x="496849" y="598911"/>
                    <a:pt x="499639" y="591598"/>
                    <a:pt x="505220" y="586019"/>
                  </a:cubicBezTo>
                  <a:lnTo>
                    <a:pt x="586040" y="505197"/>
                  </a:lnTo>
                  <a:cubicBezTo>
                    <a:pt x="597200" y="494037"/>
                    <a:pt x="615292" y="494037"/>
                    <a:pt x="626452" y="505197"/>
                  </a:cubicBezTo>
                  <a:lnTo>
                    <a:pt x="695688" y="574433"/>
                  </a:lnTo>
                  <a:lnTo>
                    <a:pt x="695689" y="574432"/>
                  </a:lnTo>
                  <a:lnTo>
                    <a:pt x="695689" y="574435"/>
                  </a:lnTo>
                  <a:lnTo>
                    <a:pt x="698337" y="572250"/>
                  </a:lnTo>
                  <a:cubicBezTo>
                    <a:pt x="747997" y="538702"/>
                    <a:pt x="804461" y="514458"/>
                    <a:pt x="865226" y="502023"/>
                  </a:cubicBezTo>
                  <a:lnTo>
                    <a:pt x="873562" y="501183"/>
                  </a:lnTo>
                  <a:lnTo>
                    <a:pt x="873563" y="501182"/>
                  </a:lnTo>
                  <a:lnTo>
                    <a:pt x="873562" y="402841"/>
                  </a:lnTo>
                  <a:cubicBezTo>
                    <a:pt x="873563" y="387059"/>
                    <a:pt x="886356" y="374266"/>
                    <a:pt x="902137" y="374266"/>
                  </a:cubicBezTo>
                  <a:lnTo>
                    <a:pt x="1016437" y="374266"/>
                  </a:lnTo>
                  <a:cubicBezTo>
                    <a:pt x="1032219" y="374265"/>
                    <a:pt x="1045012" y="387058"/>
                    <a:pt x="1045012" y="402841"/>
                  </a:cubicBezTo>
                  <a:lnTo>
                    <a:pt x="1045012" y="501184"/>
                  </a:lnTo>
                  <a:lnTo>
                    <a:pt x="1045012" y="501185"/>
                  </a:lnTo>
                  <a:lnTo>
                    <a:pt x="1053348" y="502025"/>
                  </a:lnTo>
                  <a:cubicBezTo>
                    <a:pt x="1114114" y="514459"/>
                    <a:pt x="1170578" y="538702"/>
                    <a:pt x="1220238" y="572252"/>
                  </a:cubicBezTo>
                  <a:lnTo>
                    <a:pt x="1222884" y="574435"/>
                  </a:lnTo>
                  <a:lnTo>
                    <a:pt x="1292122" y="505197"/>
                  </a:lnTo>
                  <a:cubicBezTo>
                    <a:pt x="1303280" y="494037"/>
                    <a:pt x="1321372" y="494037"/>
                    <a:pt x="1332533" y="505197"/>
                  </a:cubicBezTo>
                  <a:lnTo>
                    <a:pt x="1413355" y="586018"/>
                  </a:lnTo>
                  <a:cubicBezTo>
                    <a:pt x="1424514" y="597178"/>
                    <a:pt x="1424514" y="615270"/>
                    <a:pt x="1413354" y="626430"/>
                  </a:cubicBezTo>
                  <a:lnTo>
                    <a:pt x="1344117" y="695667"/>
                  </a:lnTo>
                  <a:lnTo>
                    <a:pt x="1346303" y="698315"/>
                  </a:lnTo>
                  <a:cubicBezTo>
                    <a:pt x="1379851" y="747975"/>
                    <a:pt x="1404095" y="804439"/>
                    <a:pt x="1416529" y="865205"/>
                  </a:cubicBezTo>
                  <a:lnTo>
                    <a:pt x="1417370" y="873541"/>
                  </a:lnTo>
                  <a:lnTo>
                    <a:pt x="1215776" y="873540"/>
                  </a:lnTo>
                  <a:lnTo>
                    <a:pt x="1209565" y="853537"/>
                  </a:lnTo>
                  <a:lnTo>
                    <a:pt x="1201362" y="838422"/>
                  </a:lnTo>
                  <a:lnTo>
                    <a:pt x="1184522" y="807398"/>
                  </a:lnTo>
                  <a:cubicBezTo>
                    <a:pt x="1164997" y="778496"/>
                    <a:pt x="1140056" y="753555"/>
                    <a:pt x="1111154" y="734030"/>
                  </a:cubicBezTo>
                  <a:lnTo>
                    <a:pt x="1080131" y="717191"/>
                  </a:lnTo>
                  <a:lnTo>
                    <a:pt x="1080130" y="717192"/>
                  </a:lnTo>
                  <a:lnTo>
                    <a:pt x="1065016" y="708989"/>
                  </a:lnTo>
                  <a:lnTo>
                    <a:pt x="1045012" y="702778"/>
                  </a:lnTo>
                  <a:lnTo>
                    <a:pt x="1045012" y="702776"/>
                  </a:lnTo>
                  <a:lnTo>
                    <a:pt x="1014028" y="693159"/>
                  </a:lnTo>
                  <a:cubicBezTo>
                    <a:pt x="996346" y="689541"/>
                    <a:pt x="978037" y="687641"/>
                    <a:pt x="959286" y="687641"/>
                  </a:cubicBezTo>
                  <a:cubicBezTo>
                    <a:pt x="940534" y="687641"/>
                    <a:pt x="922226" y="689541"/>
                    <a:pt x="904543" y="693159"/>
                  </a:cubicBezTo>
                  <a:lnTo>
                    <a:pt x="873564" y="702777"/>
                  </a:lnTo>
                  <a:lnTo>
                    <a:pt x="853558" y="708987"/>
                  </a:lnTo>
                  <a:lnTo>
                    <a:pt x="838445" y="717190"/>
                  </a:lnTo>
                  <a:lnTo>
                    <a:pt x="807419" y="734029"/>
                  </a:lnTo>
                  <a:cubicBezTo>
                    <a:pt x="778518" y="753555"/>
                    <a:pt x="753576" y="778497"/>
                    <a:pt x="734051" y="807397"/>
                  </a:cubicBezTo>
                  <a:lnTo>
                    <a:pt x="717212" y="838422"/>
                  </a:lnTo>
                  <a:lnTo>
                    <a:pt x="709007" y="853537"/>
                  </a:lnTo>
                  <a:lnTo>
                    <a:pt x="702798" y="873540"/>
                  </a:lnTo>
                  <a:lnTo>
                    <a:pt x="501203" y="873540"/>
                  </a:lnTo>
                  <a:lnTo>
                    <a:pt x="502043" y="865205"/>
                  </a:lnTo>
                  <a:cubicBezTo>
                    <a:pt x="514478" y="804439"/>
                    <a:pt x="538721" y="747975"/>
                    <a:pt x="572271" y="698315"/>
                  </a:cubicBezTo>
                  <a:lnTo>
                    <a:pt x="574456" y="695667"/>
                  </a:lnTo>
                  <a:lnTo>
                    <a:pt x="505220" y="626430"/>
                  </a:lnTo>
                  <a:cubicBezTo>
                    <a:pt x="499639" y="620850"/>
                    <a:pt x="496849" y="613537"/>
                    <a:pt x="496849" y="606224"/>
                  </a:cubicBezTo>
                  <a:close/>
                  <a:moveTo>
                    <a:pt x="374287" y="902116"/>
                  </a:moveTo>
                  <a:cubicBezTo>
                    <a:pt x="374287" y="886334"/>
                    <a:pt x="387080" y="873541"/>
                    <a:pt x="402862" y="873541"/>
                  </a:cubicBezTo>
                  <a:lnTo>
                    <a:pt x="501203" y="873541"/>
                  </a:lnTo>
                  <a:lnTo>
                    <a:pt x="501204" y="873541"/>
                  </a:lnTo>
                  <a:lnTo>
                    <a:pt x="501205" y="873541"/>
                  </a:lnTo>
                  <a:lnTo>
                    <a:pt x="702797" y="873542"/>
                  </a:lnTo>
                  <a:lnTo>
                    <a:pt x="693179" y="904525"/>
                  </a:lnTo>
                  <a:cubicBezTo>
                    <a:pt x="689562" y="922207"/>
                    <a:pt x="687661" y="940515"/>
                    <a:pt x="687662" y="959267"/>
                  </a:cubicBezTo>
                  <a:cubicBezTo>
                    <a:pt x="687662" y="978019"/>
                    <a:pt x="689562" y="996327"/>
                    <a:pt x="693179" y="1014009"/>
                  </a:cubicBezTo>
                  <a:lnTo>
                    <a:pt x="702797" y="1044990"/>
                  </a:lnTo>
                  <a:lnTo>
                    <a:pt x="702798" y="1044991"/>
                  </a:lnTo>
                  <a:lnTo>
                    <a:pt x="709008" y="1064996"/>
                  </a:lnTo>
                  <a:lnTo>
                    <a:pt x="717212" y="1080107"/>
                  </a:lnTo>
                  <a:lnTo>
                    <a:pt x="734051" y="1111133"/>
                  </a:lnTo>
                  <a:cubicBezTo>
                    <a:pt x="753576" y="1140036"/>
                    <a:pt x="778518" y="1164977"/>
                    <a:pt x="807420" y="1184501"/>
                  </a:cubicBezTo>
                  <a:lnTo>
                    <a:pt x="838445" y="1201340"/>
                  </a:lnTo>
                  <a:lnTo>
                    <a:pt x="695689" y="1344096"/>
                  </a:lnTo>
                  <a:lnTo>
                    <a:pt x="629263" y="1289290"/>
                  </a:lnTo>
                  <a:lnTo>
                    <a:pt x="574457" y="1222864"/>
                  </a:lnTo>
                  <a:lnTo>
                    <a:pt x="574456" y="1222865"/>
                  </a:lnTo>
                  <a:lnTo>
                    <a:pt x="572271" y="1220217"/>
                  </a:lnTo>
                  <a:cubicBezTo>
                    <a:pt x="538722" y="1170557"/>
                    <a:pt x="514479" y="1114093"/>
                    <a:pt x="502044" y="1053327"/>
                  </a:cubicBezTo>
                  <a:lnTo>
                    <a:pt x="501205" y="1044991"/>
                  </a:lnTo>
                  <a:lnTo>
                    <a:pt x="501203" y="1044991"/>
                  </a:lnTo>
                  <a:lnTo>
                    <a:pt x="402863" y="1044991"/>
                  </a:lnTo>
                  <a:cubicBezTo>
                    <a:pt x="387080" y="1044991"/>
                    <a:pt x="374287" y="1032198"/>
                    <a:pt x="374288" y="1016416"/>
                  </a:cubicBezTo>
                  <a:close/>
                  <a:moveTo>
                    <a:pt x="186432" y="397073"/>
                  </a:moveTo>
                  <a:lnTo>
                    <a:pt x="281659" y="281658"/>
                  </a:lnTo>
                  <a:cubicBezTo>
                    <a:pt x="368670" y="194646"/>
                    <a:pt x="472278" y="124231"/>
                    <a:pt x="587328" y="75570"/>
                  </a:cubicBezTo>
                  <a:lnTo>
                    <a:pt x="628080" y="60654"/>
                  </a:lnTo>
                  <a:lnTo>
                    <a:pt x="681684" y="215386"/>
                  </a:lnTo>
                  <a:lnTo>
                    <a:pt x="651118" y="226574"/>
                  </a:lnTo>
                  <a:cubicBezTo>
                    <a:pt x="555676" y="266942"/>
                    <a:pt x="469724" y="325357"/>
                    <a:pt x="397541" y="397540"/>
                  </a:cubicBezTo>
                  <a:lnTo>
                    <a:pt x="321060" y="490235"/>
                  </a:lnTo>
                  <a:close/>
                  <a:moveTo>
                    <a:pt x="0" y="961641"/>
                  </a:moveTo>
                  <a:cubicBezTo>
                    <a:pt x="0" y="828866"/>
                    <a:pt x="26909" y="702376"/>
                    <a:pt x="75571" y="587327"/>
                  </a:cubicBezTo>
                  <a:lnTo>
                    <a:pt x="89339" y="558745"/>
                  </a:lnTo>
                  <a:lnTo>
                    <a:pt x="239636" y="627053"/>
                  </a:lnTo>
                  <a:lnTo>
                    <a:pt x="226575" y="651117"/>
                  </a:lnTo>
                  <a:cubicBezTo>
                    <a:pt x="186206" y="746560"/>
                    <a:pt x="163883" y="851493"/>
                    <a:pt x="163883" y="961641"/>
                  </a:cubicBezTo>
                  <a:cubicBezTo>
                    <a:pt x="163883" y="1374694"/>
                    <a:pt x="477801" y="1714428"/>
                    <a:pt x="880076" y="1755281"/>
                  </a:cubicBezTo>
                  <a:lnTo>
                    <a:pt x="882093" y="1755383"/>
                  </a:lnTo>
                  <a:lnTo>
                    <a:pt x="867472" y="1918528"/>
                  </a:lnTo>
                  <a:lnTo>
                    <a:pt x="863320" y="1918318"/>
                  </a:lnTo>
                  <a:cubicBezTo>
                    <a:pt x="378406" y="1869073"/>
                    <a:pt x="0" y="1459547"/>
                    <a:pt x="0" y="96164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</p:grpSp>
      <p:grpSp>
        <p:nvGrpSpPr>
          <p:cNvPr id="170" name="Gruppieren 44"/>
          <p:cNvGrpSpPr>
            <a:grpSpLocks noChangeAspect="1"/>
          </p:cNvGrpSpPr>
          <p:nvPr/>
        </p:nvGrpSpPr>
        <p:grpSpPr>
          <a:xfrm>
            <a:off x="7193562" y="3080810"/>
            <a:ext cx="270000" cy="270000"/>
            <a:chOff x="11287139" y="4727266"/>
            <a:chExt cx="540000" cy="540000"/>
          </a:xfrm>
        </p:grpSpPr>
        <p:sp>
          <p:nvSpPr>
            <p:cNvPr id="283" name="Ellipse 45"/>
            <p:cNvSpPr/>
            <p:nvPr/>
          </p:nvSpPr>
          <p:spPr>
            <a:xfrm>
              <a:off x="11287139" y="4727266"/>
              <a:ext cx="540000" cy="5400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  <p:sp>
          <p:nvSpPr>
            <p:cNvPr id="284" name="Freihandform 283"/>
            <p:cNvSpPr>
              <a:spLocks noChangeAspect="1"/>
            </p:cNvSpPr>
            <p:nvPr/>
          </p:nvSpPr>
          <p:spPr>
            <a:xfrm>
              <a:off x="11419359" y="4907266"/>
              <a:ext cx="275561" cy="180000"/>
            </a:xfrm>
            <a:custGeom>
              <a:avLst/>
              <a:gdLst>
                <a:gd name="connsiteX0" fmla="*/ 0 w 2203294"/>
                <a:gd name="connsiteY0" fmla="*/ 1394248 h 1439222"/>
                <a:gd name="connsiteX1" fmla="*/ 2203200 w 2203294"/>
                <a:gd name="connsiteY1" fmla="*/ 1394248 h 1439222"/>
                <a:gd name="connsiteX2" fmla="*/ 2200149 w 2203294"/>
                <a:gd name="connsiteY2" fmla="*/ 1409399 h 1439222"/>
                <a:gd name="connsiteX3" fmla="*/ 2155271 w 2203294"/>
                <a:gd name="connsiteY3" fmla="*/ 1439222 h 1439222"/>
                <a:gd name="connsiteX4" fmla="*/ 47929 w 2203294"/>
                <a:gd name="connsiteY4" fmla="*/ 1439222 h 1439222"/>
                <a:gd name="connsiteX5" fmla="*/ 3051 w 2203294"/>
                <a:gd name="connsiteY5" fmla="*/ 1409399 h 1439222"/>
                <a:gd name="connsiteX6" fmla="*/ 280847 w 2203294"/>
                <a:gd name="connsiteY6" fmla="*/ 85787 h 1439222"/>
                <a:gd name="connsiteX7" fmla="*/ 280847 w 2203294"/>
                <a:gd name="connsiteY7" fmla="*/ 1057787 h 1439222"/>
                <a:gd name="connsiteX8" fmla="*/ 1922447 w 2203294"/>
                <a:gd name="connsiteY8" fmla="*/ 1057787 h 1439222"/>
                <a:gd name="connsiteX9" fmla="*/ 1922447 w 2203294"/>
                <a:gd name="connsiteY9" fmla="*/ 85787 h 1439222"/>
                <a:gd name="connsiteX10" fmla="*/ 296373 w 2203294"/>
                <a:gd name="connsiteY10" fmla="*/ 0 h 1439222"/>
                <a:gd name="connsiteX11" fmla="*/ 1906921 w 2203294"/>
                <a:gd name="connsiteY11" fmla="*/ 0 h 1439222"/>
                <a:gd name="connsiteX12" fmla="*/ 1998047 w 2203294"/>
                <a:gd name="connsiteY12" fmla="*/ 91126 h 1439222"/>
                <a:gd name="connsiteX13" fmla="*/ 1998047 w 2203294"/>
                <a:gd name="connsiteY13" fmla="*/ 1057864 h 1439222"/>
                <a:gd name="connsiteX14" fmla="*/ 1990886 w 2203294"/>
                <a:gd name="connsiteY14" fmla="*/ 1093335 h 1439222"/>
                <a:gd name="connsiteX15" fmla="*/ 1981139 w 2203294"/>
                <a:gd name="connsiteY15" fmla="*/ 1107791 h 1439222"/>
                <a:gd name="connsiteX16" fmla="*/ 2203294 w 2203294"/>
                <a:gd name="connsiteY16" fmla="*/ 1387315 h 1439222"/>
                <a:gd name="connsiteX17" fmla="*/ 0 w 2203294"/>
                <a:gd name="connsiteY17" fmla="*/ 1387315 h 1439222"/>
                <a:gd name="connsiteX18" fmla="*/ 222155 w 2203294"/>
                <a:gd name="connsiteY18" fmla="*/ 1107791 h 1439222"/>
                <a:gd name="connsiteX19" fmla="*/ 212408 w 2203294"/>
                <a:gd name="connsiteY19" fmla="*/ 1093335 h 1439222"/>
                <a:gd name="connsiteX20" fmla="*/ 205247 w 2203294"/>
                <a:gd name="connsiteY20" fmla="*/ 1057864 h 1439222"/>
                <a:gd name="connsiteX21" fmla="*/ 205247 w 2203294"/>
                <a:gd name="connsiteY21" fmla="*/ 91126 h 1439222"/>
                <a:gd name="connsiteX22" fmla="*/ 296373 w 2203294"/>
                <a:gd name="connsiteY22" fmla="*/ 0 h 14392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2203294" h="1439222">
                  <a:moveTo>
                    <a:pt x="0" y="1394248"/>
                  </a:moveTo>
                  <a:lnTo>
                    <a:pt x="2203200" y="1394248"/>
                  </a:lnTo>
                  <a:lnTo>
                    <a:pt x="2200149" y="1409399"/>
                  </a:lnTo>
                  <a:cubicBezTo>
                    <a:pt x="2192755" y="1426925"/>
                    <a:pt x="2175445" y="1439222"/>
                    <a:pt x="2155271" y="1439222"/>
                  </a:cubicBezTo>
                  <a:lnTo>
                    <a:pt x="47929" y="1439222"/>
                  </a:lnTo>
                  <a:cubicBezTo>
                    <a:pt x="27755" y="1439222"/>
                    <a:pt x="10445" y="1426925"/>
                    <a:pt x="3051" y="1409399"/>
                  </a:cubicBezTo>
                  <a:close/>
                  <a:moveTo>
                    <a:pt x="280847" y="85787"/>
                  </a:moveTo>
                  <a:lnTo>
                    <a:pt x="280847" y="1057787"/>
                  </a:lnTo>
                  <a:lnTo>
                    <a:pt x="1922447" y="1057787"/>
                  </a:lnTo>
                  <a:lnTo>
                    <a:pt x="1922447" y="85787"/>
                  </a:lnTo>
                  <a:close/>
                  <a:moveTo>
                    <a:pt x="296373" y="0"/>
                  </a:moveTo>
                  <a:lnTo>
                    <a:pt x="1906921" y="0"/>
                  </a:lnTo>
                  <a:cubicBezTo>
                    <a:pt x="1957249" y="0"/>
                    <a:pt x="1998047" y="40798"/>
                    <a:pt x="1998047" y="91126"/>
                  </a:cubicBezTo>
                  <a:lnTo>
                    <a:pt x="1998047" y="1057864"/>
                  </a:lnTo>
                  <a:cubicBezTo>
                    <a:pt x="1998047" y="1070446"/>
                    <a:pt x="1995497" y="1082432"/>
                    <a:pt x="1990886" y="1093335"/>
                  </a:cubicBezTo>
                  <a:lnTo>
                    <a:pt x="1981139" y="1107791"/>
                  </a:lnTo>
                  <a:lnTo>
                    <a:pt x="2203294" y="1387315"/>
                  </a:lnTo>
                  <a:lnTo>
                    <a:pt x="0" y="1387315"/>
                  </a:lnTo>
                  <a:lnTo>
                    <a:pt x="222155" y="1107791"/>
                  </a:lnTo>
                  <a:lnTo>
                    <a:pt x="212408" y="1093335"/>
                  </a:lnTo>
                  <a:cubicBezTo>
                    <a:pt x="207797" y="1082432"/>
                    <a:pt x="205247" y="1070446"/>
                    <a:pt x="205247" y="1057864"/>
                  </a:cubicBezTo>
                  <a:lnTo>
                    <a:pt x="205247" y="91126"/>
                  </a:lnTo>
                  <a:cubicBezTo>
                    <a:pt x="205247" y="40798"/>
                    <a:pt x="246045" y="0"/>
                    <a:pt x="29637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</p:grpSp>
      <p:grpSp>
        <p:nvGrpSpPr>
          <p:cNvPr id="171" name="Gruppieren 44"/>
          <p:cNvGrpSpPr>
            <a:grpSpLocks noChangeAspect="1"/>
          </p:cNvGrpSpPr>
          <p:nvPr/>
        </p:nvGrpSpPr>
        <p:grpSpPr>
          <a:xfrm>
            <a:off x="6719350" y="3080810"/>
            <a:ext cx="270000" cy="270000"/>
            <a:chOff x="11287139" y="4727266"/>
            <a:chExt cx="540000" cy="540000"/>
          </a:xfrm>
        </p:grpSpPr>
        <p:sp>
          <p:nvSpPr>
            <p:cNvPr id="281" name="Ellipse 45"/>
            <p:cNvSpPr/>
            <p:nvPr/>
          </p:nvSpPr>
          <p:spPr>
            <a:xfrm>
              <a:off x="11287139" y="4727266"/>
              <a:ext cx="540000" cy="5400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  <p:sp>
          <p:nvSpPr>
            <p:cNvPr id="282" name="Freihandform 281"/>
            <p:cNvSpPr>
              <a:spLocks noChangeAspect="1"/>
            </p:cNvSpPr>
            <p:nvPr/>
          </p:nvSpPr>
          <p:spPr>
            <a:xfrm>
              <a:off x="11419359" y="4907266"/>
              <a:ext cx="275561" cy="180000"/>
            </a:xfrm>
            <a:custGeom>
              <a:avLst/>
              <a:gdLst>
                <a:gd name="connsiteX0" fmla="*/ 0 w 2203294"/>
                <a:gd name="connsiteY0" fmla="*/ 1394248 h 1439222"/>
                <a:gd name="connsiteX1" fmla="*/ 2203200 w 2203294"/>
                <a:gd name="connsiteY1" fmla="*/ 1394248 h 1439222"/>
                <a:gd name="connsiteX2" fmla="*/ 2200149 w 2203294"/>
                <a:gd name="connsiteY2" fmla="*/ 1409399 h 1439222"/>
                <a:gd name="connsiteX3" fmla="*/ 2155271 w 2203294"/>
                <a:gd name="connsiteY3" fmla="*/ 1439222 h 1439222"/>
                <a:gd name="connsiteX4" fmla="*/ 47929 w 2203294"/>
                <a:gd name="connsiteY4" fmla="*/ 1439222 h 1439222"/>
                <a:gd name="connsiteX5" fmla="*/ 3051 w 2203294"/>
                <a:gd name="connsiteY5" fmla="*/ 1409399 h 1439222"/>
                <a:gd name="connsiteX6" fmla="*/ 280847 w 2203294"/>
                <a:gd name="connsiteY6" fmla="*/ 85787 h 1439222"/>
                <a:gd name="connsiteX7" fmla="*/ 280847 w 2203294"/>
                <a:gd name="connsiteY7" fmla="*/ 1057787 h 1439222"/>
                <a:gd name="connsiteX8" fmla="*/ 1922447 w 2203294"/>
                <a:gd name="connsiteY8" fmla="*/ 1057787 h 1439222"/>
                <a:gd name="connsiteX9" fmla="*/ 1922447 w 2203294"/>
                <a:gd name="connsiteY9" fmla="*/ 85787 h 1439222"/>
                <a:gd name="connsiteX10" fmla="*/ 296373 w 2203294"/>
                <a:gd name="connsiteY10" fmla="*/ 0 h 1439222"/>
                <a:gd name="connsiteX11" fmla="*/ 1906921 w 2203294"/>
                <a:gd name="connsiteY11" fmla="*/ 0 h 1439222"/>
                <a:gd name="connsiteX12" fmla="*/ 1998047 w 2203294"/>
                <a:gd name="connsiteY12" fmla="*/ 91126 h 1439222"/>
                <a:gd name="connsiteX13" fmla="*/ 1998047 w 2203294"/>
                <a:gd name="connsiteY13" fmla="*/ 1057864 h 1439222"/>
                <a:gd name="connsiteX14" fmla="*/ 1990886 w 2203294"/>
                <a:gd name="connsiteY14" fmla="*/ 1093335 h 1439222"/>
                <a:gd name="connsiteX15" fmla="*/ 1981139 w 2203294"/>
                <a:gd name="connsiteY15" fmla="*/ 1107791 h 1439222"/>
                <a:gd name="connsiteX16" fmla="*/ 2203294 w 2203294"/>
                <a:gd name="connsiteY16" fmla="*/ 1387315 h 1439222"/>
                <a:gd name="connsiteX17" fmla="*/ 0 w 2203294"/>
                <a:gd name="connsiteY17" fmla="*/ 1387315 h 1439222"/>
                <a:gd name="connsiteX18" fmla="*/ 222155 w 2203294"/>
                <a:gd name="connsiteY18" fmla="*/ 1107791 h 1439222"/>
                <a:gd name="connsiteX19" fmla="*/ 212408 w 2203294"/>
                <a:gd name="connsiteY19" fmla="*/ 1093335 h 1439222"/>
                <a:gd name="connsiteX20" fmla="*/ 205247 w 2203294"/>
                <a:gd name="connsiteY20" fmla="*/ 1057864 h 1439222"/>
                <a:gd name="connsiteX21" fmla="*/ 205247 w 2203294"/>
                <a:gd name="connsiteY21" fmla="*/ 91126 h 1439222"/>
                <a:gd name="connsiteX22" fmla="*/ 296373 w 2203294"/>
                <a:gd name="connsiteY22" fmla="*/ 0 h 14392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2203294" h="1439222">
                  <a:moveTo>
                    <a:pt x="0" y="1394248"/>
                  </a:moveTo>
                  <a:lnTo>
                    <a:pt x="2203200" y="1394248"/>
                  </a:lnTo>
                  <a:lnTo>
                    <a:pt x="2200149" y="1409399"/>
                  </a:lnTo>
                  <a:cubicBezTo>
                    <a:pt x="2192755" y="1426925"/>
                    <a:pt x="2175445" y="1439222"/>
                    <a:pt x="2155271" y="1439222"/>
                  </a:cubicBezTo>
                  <a:lnTo>
                    <a:pt x="47929" y="1439222"/>
                  </a:lnTo>
                  <a:cubicBezTo>
                    <a:pt x="27755" y="1439222"/>
                    <a:pt x="10445" y="1426925"/>
                    <a:pt x="3051" y="1409399"/>
                  </a:cubicBezTo>
                  <a:close/>
                  <a:moveTo>
                    <a:pt x="280847" y="85787"/>
                  </a:moveTo>
                  <a:lnTo>
                    <a:pt x="280847" y="1057787"/>
                  </a:lnTo>
                  <a:lnTo>
                    <a:pt x="1922447" y="1057787"/>
                  </a:lnTo>
                  <a:lnTo>
                    <a:pt x="1922447" y="85787"/>
                  </a:lnTo>
                  <a:close/>
                  <a:moveTo>
                    <a:pt x="296373" y="0"/>
                  </a:moveTo>
                  <a:lnTo>
                    <a:pt x="1906921" y="0"/>
                  </a:lnTo>
                  <a:cubicBezTo>
                    <a:pt x="1957249" y="0"/>
                    <a:pt x="1998047" y="40798"/>
                    <a:pt x="1998047" y="91126"/>
                  </a:cubicBezTo>
                  <a:lnTo>
                    <a:pt x="1998047" y="1057864"/>
                  </a:lnTo>
                  <a:cubicBezTo>
                    <a:pt x="1998047" y="1070446"/>
                    <a:pt x="1995497" y="1082432"/>
                    <a:pt x="1990886" y="1093335"/>
                  </a:cubicBezTo>
                  <a:lnTo>
                    <a:pt x="1981139" y="1107791"/>
                  </a:lnTo>
                  <a:lnTo>
                    <a:pt x="2203294" y="1387315"/>
                  </a:lnTo>
                  <a:lnTo>
                    <a:pt x="0" y="1387315"/>
                  </a:lnTo>
                  <a:lnTo>
                    <a:pt x="222155" y="1107791"/>
                  </a:lnTo>
                  <a:lnTo>
                    <a:pt x="212408" y="1093335"/>
                  </a:lnTo>
                  <a:cubicBezTo>
                    <a:pt x="207797" y="1082432"/>
                    <a:pt x="205247" y="1070446"/>
                    <a:pt x="205247" y="1057864"/>
                  </a:cubicBezTo>
                  <a:lnTo>
                    <a:pt x="205247" y="91126"/>
                  </a:lnTo>
                  <a:cubicBezTo>
                    <a:pt x="205247" y="40798"/>
                    <a:pt x="246045" y="0"/>
                    <a:pt x="29637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</p:grpSp>
      <p:grpSp>
        <p:nvGrpSpPr>
          <p:cNvPr id="172" name="Gruppieren 98"/>
          <p:cNvGrpSpPr/>
          <p:nvPr/>
        </p:nvGrpSpPr>
        <p:grpSpPr>
          <a:xfrm>
            <a:off x="5298160" y="3080810"/>
            <a:ext cx="270000" cy="270000"/>
            <a:chOff x="2506005" y="2718128"/>
            <a:chExt cx="619395" cy="723508"/>
          </a:xfrm>
        </p:grpSpPr>
        <p:sp>
          <p:nvSpPr>
            <p:cNvPr id="278" name="Ellipse 9"/>
            <p:cNvSpPr/>
            <p:nvPr/>
          </p:nvSpPr>
          <p:spPr>
            <a:xfrm>
              <a:off x="2506005" y="2718128"/>
              <a:ext cx="619395" cy="723508"/>
            </a:xfrm>
            <a:prstGeom prst="ellipse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  <p:sp>
          <p:nvSpPr>
            <p:cNvPr id="279" name="Freihandform 278"/>
            <p:cNvSpPr>
              <a:spLocks noChangeAspect="1"/>
            </p:cNvSpPr>
            <p:nvPr/>
          </p:nvSpPr>
          <p:spPr>
            <a:xfrm>
              <a:off x="2706914" y="2856900"/>
              <a:ext cx="204628" cy="382475"/>
            </a:xfrm>
            <a:custGeom>
              <a:avLst/>
              <a:gdLst>
                <a:gd name="connsiteX0" fmla="*/ 31032 w 514800"/>
                <a:gd name="connsiteY0" fmla="*/ 0 h 962236"/>
                <a:gd name="connsiteX1" fmla="*/ 483768 w 514800"/>
                <a:gd name="connsiteY1" fmla="*/ 0 h 962236"/>
                <a:gd name="connsiteX2" fmla="*/ 514800 w 514800"/>
                <a:gd name="connsiteY2" fmla="*/ 31032 h 962236"/>
                <a:gd name="connsiteX3" fmla="*/ 514800 w 514800"/>
                <a:gd name="connsiteY3" fmla="*/ 931204 h 962236"/>
                <a:gd name="connsiteX4" fmla="*/ 483768 w 514800"/>
                <a:gd name="connsiteY4" fmla="*/ 962236 h 962236"/>
                <a:gd name="connsiteX5" fmla="*/ 31032 w 514800"/>
                <a:gd name="connsiteY5" fmla="*/ 962236 h 962236"/>
                <a:gd name="connsiteX6" fmla="*/ 0 w 514800"/>
                <a:gd name="connsiteY6" fmla="*/ 931204 h 962236"/>
                <a:gd name="connsiteX7" fmla="*/ 0 w 514800"/>
                <a:gd name="connsiteY7" fmla="*/ 31032 h 962236"/>
                <a:gd name="connsiteX8" fmla="*/ 31032 w 514800"/>
                <a:gd name="connsiteY8" fmla="*/ 0 h 962236"/>
                <a:gd name="connsiteX9" fmla="*/ 235676 w 514800"/>
                <a:gd name="connsiteY9" fmla="*/ 32202 h 962236"/>
                <a:gd name="connsiteX10" fmla="*/ 232676 w 514800"/>
                <a:gd name="connsiteY10" fmla="*/ 35202 h 962236"/>
                <a:gd name="connsiteX11" fmla="*/ 232676 w 514800"/>
                <a:gd name="connsiteY11" fmla="*/ 47202 h 962236"/>
                <a:gd name="connsiteX12" fmla="*/ 235676 w 514800"/>
                <a:gd name="connsiteY12" fmla="*/ 50202 h 962236"/>
                <a:gd name="connsiteX13" fmla="*/ 409676 w 514800"/>
                <a:gd name="connsiteY13" fmla="*/ 50202 h 962236"/>
                <a:gd name="connsiteX14" fmla="*/ 412676 w 514800"/>
                <a:gd name="connsiteY14" fmla="*/ 47202 h 962236"/>
                <a:gd name="connsiteX15" fmla="*/ 412676 w 514800"/>
                <a:gd name="connsiteY15" fmla="*/ 35202 h 962236"/>
                <a:gd name="connsiteX16" fmla="*/ 409676 w 514800"/>
                <a:gd name="connsiteY16" fmla="*/ 32202 h 962236"/>
                <a:gd name="connsiteX17" fmla="*/ 235676 w 514800"/>
                <a:gd name="connsiteY17" fmla="*/ 32202 h 962236"/>
                <a:gd name="connsiteX18" fmla="*/ 431929 w 514800"/>
                <a:gd name="connsiteY18" fmla="*/ 32202 h 962236"/>
                <a:gd name="connsiteX19" fmla="*/ 422929 w 514800"/>
                <a:gd name="connsiteY19" fmla="*/ 41202 h 962236"/>
                <a:gd name="connsiteX20" fmla="*/ 431929 w 514800"/>
                <a:gd name="connsiteY20" fmla="*/ 50202 h 962236"/>
                <a:gd name="connsiteX21" fmla="*/ 440929 w 514800"/>
                <a:gd name="connsiteY21" fmla="*/ 41202 h 962236"/>
                <a:gd name="connsiteX22" fmla="*/ 431929 w 514800"/>
                <a:gd name="connsiteY22" fmla="*/ 32202 h 962236"/>
                <a:gd name="connsiteX23" fmla="*/ 21491 w 514800"/>
                <a:gd name="connsiteY23" fmla="*/ 74672 h 962236"/>
                <a:gd name="connsiteX24" fmla="*/ 21491 w 514800"/>
                <a:gd name="connsiteY24" fmla="*/ 830672 h 962236"/>
                <a:gd name="connsiteX25" fmla="*/ 493310 w 514800"/>
                <a:gd name="connsiteY25" fmla="*/ 830672 h 962236"/>
                <a:gd name="connsiteX26" fmla="*/ 493310 w 514800"/>
                <a:gd name="connsiteY26" fmla="*/ 74672 h 962236"/>
                <a:gd name="connsiteX27" fmla="*/ 21491 w 514800"/>
                <a:gd name="connsiteY27" fmla="*/ 74672 h 962236"/>
                <a:gd name="connsiteX28" fmla="*/ 257400 w 514800"/>
                <a:gd name="connsiteY28" fmla="*/ 849110 h 962236"/>
                <a:gd name="connsiteX29" fmla="*/ 212400 w 514800"/>
                <a:gd name="connsiteY29" fmla="*/ 894110 h 962236"/>
                <a:gd name="connsiteX30" fmla="*/ 257400 w 514800"/>
                <a:gd name="connsiteY30" fmla="*/ 939110 h 962236"/>
                <a:gd name="connsiteX31" fmla="*/ 302400 w 514800"/>
                <a:gd name="connsiteY31" fmla="*/ 894110 h 962236"/>
                <a:gd name="connsiteX32" fmla="*/ 257400 w 514800"/>
                <a:gd name="connsiteY32" fmla="*/ 849110 h 962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514800" h="962236">
                  <a:moveTo>
                    <a:pt x="31032" y="0"/>
                  </a:moveTo>
                  <a:lnTo>
                    <a:pt x="483768" y="0"/>
                  </a:lnTo>
                  <a:cubicBezTo>
                    <a:pt x="500907" y="0"/>
                    <a:pt x="514800" y="13893"/>
                    <a:pt x="514800" y="31032"/>
                  </a:cubicBezTo>
                  <a:lnTo>
                    <a:pt x="514800" y="931204"/>
                  </a:lnTo>
                  <a:cubicBezTo>
                    <a:pt x="514800" y="948343"/>
                    <a:pt x="500907" y="962236"/>
                    <a:pt x="483768" y="962236"/>
                  </a:cubicBezTo>
                  <a:lnTo>
                    <a:pt x="31032" y="962236"/>
                  </a:lnTo>
                  <a:cubicBezTo>
                    <a:pt x="13893" y="962236"/>
                    <a:pt x="0" y="948343"/>
                    <a:pt x="0" y="931204"/>
                  </a:cubicBezTo>
                  <a:lnTo>
                    <a:pt x="0" y="31032"/>
                  </a:lnTo>
                  <a:cubicBezTo>
                    <a:pt x="0" y="13893"/>
                    <a:pt x="13893" y="0"/>
                    <a:pt x="31032" y="0"/>
                  </a:cubicBezTo>
                  <a:close/>
                  <a:moveTo>
                    <a:pt x="235676" y="32202"/>
                  </a:moveTo>
                  <a:cubicBezTo>
                    <a:pt x="234019" y="32202"/>
                    <a:pt x="232676" y="33545"/>
                    <a:pt x="232676" y="35202"/>
                  </a:cubicBezTo>
                  <a:lnTo>
                    <a:pt x="232676" y="47202"/>
                  </a:lnTo>
                  <a:cubicBezTo>
                    <a:pt x="232676" y="48859"/>
                    <a:pt x="234019" y="50202"/>
                    <a:pt x="235676" y="50202"/>
                  </a:cubicBezTo>
                  <a:lnTo>
                    <a:pt x="409676" y="50202"/>
                  </a:lnTo>
                  <a:cubicBezTo>
                    <a:pt x="411333" y="50202"/>
                    <a:pt x="412676" y="48859"/>
                    <a:pt x="412676" y="47202"/>
                  </a:cubicBezTo>
                  <a:lnTo>
                    <a:pt x="412676" y="35202"/>
                  </a:lnTo>
                  <a:cubicBezTo>
                    <a:pt x="412676" y="33545"/>
                    <a:pt x="411333" y="32202"/>
                    <a:pt x="409676" y="32202"/>
                  </a:cubicBezTo>
                  <a:lnTo>
                    <a:pt x="235676" y="32202"/>
                  </a:lnTo>
                  <a:close/>
                  <a:moveTo>
                    <a:pt x="431929" y="32202"/>
                  </a:moveTo>
                  <a:cubicBezTo>
                    <a:pt x="426958" y="32202"/>
                    <a:pt x="422929" y="36231"/>
                    <a:pt x="422929" y="41202"/>
                  </a:cubicBezTo>
                  <a:cubicBezTo>
                    <a:pt x="422929" y="46173"/>
                    <a:pt x="426958" y="50202"/>
                    <a:pt x="431929" y="50202"/>
                  </a:cubicBezTo>
                  <a:cubicBezTo>
                    <a:pt x="436900" y="50202"/>
                    <a:pt x="440929" y="46173"/>
                    <a:pt x="440929" y="41202"/>
                  </a:cubicBezTo>
                  <a:cubicBezTo>
                    <a:pt x="440929" y="36231"/>
                    <a:pt x="436900" y="32202"/>
                    <a:pt x="431929" y="32202"/>
                  </a:cubicBezTo>
                  <a:close/>
                  <a:moveTo>
                    <a:pt x="21491" y="74672"/>
                  </a:moveTo>
                  <a:lnTo>
                    <a:pt x="21491" y="830672"/>
                  </a:lnTo>
                  <a:lnTo>
                    <a:pt x="493310" y="830672"/>
                  </a:lnTo>
                  <a:lnTo>
                    <a:pt x="493310" y="74672"/>
                  </a:lnTo>
                  <a:lnTo>
                    <a:pt x="21491" y="74672"/>
                  </a:lnTo>
                  <a:close/>
                  <a:moveTo>
                    <a:pt x="257400" y="849110"/>
                  </a:moveTo>
                  <a:cubicBezTo>
                    <a:pt x="232547" y="849110"/>
                    <a:pt x="212400" y="869257"/>
                    <a:pt x="212400" y="894110"/>
                  </a:cubicBezTo>
                  <a:cubicBezTo>
                    <a:pt x="212400" y="918963"/>
                    <a:pt x="232547" y="939110"/>
                    <a:pt x="257400" y="939110"/>
                  </a:cubicBezTo>
                  <a:cubicBezTo>
                    <a:pt x="282253" y="939110"/>
                    <a:pt x="302400" y="918963"/>
                    <a:pt x="302400" y="894110"/>
                  </a:cubicBezTo>
                  <a:cubicBezTo>
                    <a:pt x="302400" y="869257"/>
                    <a:pt x="282253" y="849110"/>
                    <a:pt x="257400" y="84911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  <p:sp>
          <p:nvSpPr>
            <p:cNvPr id="280" name="Abgerundetes Rechteck 279"/>
            <p:cNvSpPr/>
            <p:nvPr/>
          </p:nvSpPr>
          <p:spPr>
            <a:xfrm>
              <a:off x="2726806" y="2894686"/>
              <a:ext cx="50315" cy="50315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</p:grpSp>
      <p:grpSp>
        <p:nvGrpSpPr>
          <p:cNvPr id="173" name="Gruppieren 44"/>
          <p:cNvGrpSpPr>
            <a:grpSpLocks noChangeAspect="1"/>
          </p:cNvGrpSpPr>
          <p:nvPr/>
        </p:nvGrpSpPr>
        <p:grpSpPr>
          <a:xfrm>
            <a:off x="4822504" y="3080810"/>
            <a:ext cx="270000" cy="270000"/>
            <a:chOff x="11287139" y="4727266"/>
            <a:chExt cx="540000" cy="540000"/>
          </a:xfrm>
        </p:grpSpPr>
        <p:sp>
          <p:nvSpPr>
            <p:cNvPr id="276" name="Ellipse 45"/>
            <p:cNvSpPr/>
            <p:nvPr/>
          </p:nvSpPr>
          <p:spPr>
            <a:xfrm>
              <a:off x="11287139" y="4727266"/>
              <a:ext cx="540000" cy="5400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  <p:sp>
          <p:nvSpPr>
            <p:cNvPr id="277" name="Freihandform 276"/>
            <p:cNvSpPr>
              <a:spLocks noChangeAspect="1"/>
            </p:cNvSpPr>
            <p:nvPr/>
          </p:nvSpPr>
          <p:spPr>
            <a:xfrm>
              <a:off x="11419359" y="4907266"/>
              <a:ext cx="275561" cy="180000"/>
            </a:xfrm>
            <a:custGeom>
              <a:avLst/>
              <a:gdLst>
                <a:gd name="connsiteX0" fmla="*/ 0 w 2203294"/>
                <a:gd name="connsiteY0" fmla="*/ 1394248 h 1439222"/>
                <a:gd name="connsiteX1" fmla="*/ 2203200 w 2203294"/>
                <a:gd name="connsiteY1" fmla="*/ 1394248 h 1439222"/>
                <a:gd name="connsiteX2" fmla="*/ 2200149 w 2203294"/>
                <a:gd name="connsiteY2" fmla="*/ 1409399 h 1439222"/>
                <a:gd name="connsiteX3" fmla="*/ 2155271 w 2203294"/>
                <a:gd name="connsiteY3" fmla="*/ 1439222 h 1439222"/>
                <a:gd name="connsiteX4" fmla="*/ 47929 w 2203294"/>
                <a:gd name="connsiteY4" fmla="*/ 1439222 h 1439222"/>
                <a:gd name="connsiteX5" fmla="*/ 3051 w 2203294"/>
                <a:gd name="connsiteY5" fmla="*/ 1409399 h 1439222"/>
                <a:gd name="connsiteX6" fmla="*/ 280847 w 2203294"/>
                <a:gd name="connsiteY6" fmla="*/ 85787 h 1439222"/>
                <a:gd name="connsiteX7" fmla="*/ 280847 w 2203294"/>
                <a:gd name="connsiteY7" fmla="*/ 1057787 h 1439222"/>
                <a:gd name="connsiteX8" fmla="*/ 1922447 w 2203294"/>
                <a:gd name="connsiteY8" fmla="*/ 1057787 h 1439222"/>
                <a:gd name="connsiteX9" fmla="*/ 1922447 w 2203294"/>
                <a:gd name="connsiteY9" fmla="*/ 85787 h 1439222"/>
                <a:gd name="connsiteX10" fmla="*/ 296373 w 2203294"/>
                <a:gd name="connsiteY10" fmla="*/ 0 h 1439222"/>
                <a:gd name="connsiteX11" fmla="*/ 1906921 w 2203294"/>
                <a:gd name="connsiteY11" fmla="*/ 0 h 1439222"/>
                <a:gd name="connsiteX12" fmla="*/ 1998047 w 2203294"/>
                <a:gd name="connsiteY12" fmla="*/ 91126 h 1439222"/>
                <a:gd name="connsiteX13" fmla="*/ 1998047 w 2203294"/>
                <a:gd name="connsiteY13" fmla="*/ 1057864 h 1439222"/>
                <a:gd name="connsiteX14" fmla="*/ 1990886 w 2203294"/>
                <a:gd name="connsiteY14" fmla="*/ 1093335 h 1439222"/>
                <a:gd name="connsiteX15" fmla="*/ 1981139 w 2203294"/>
                <a:gd name="connsiteY15" fmla="*/ 1107791 h 1439222"/>
                <a:gd name="connsiteX16" fmla="*/ 2203294 w 2203294"/>
                <a:gd name="connsiteY16" fmla="*/ 1387315 h 1439222"/>
                <a:gd name="connsiteX17" fmla="*/ 0 w 2203294"/>
                <a:gd name="connsiteY17" fmla="*/ 1387315 h 1439222"/>
                <a:gd name="connsiteX18" fmla="*/ 222155 w 2203294"/>
                <a:gd name="connsiteY18" fmla="*/ 1107791 h 1439222"/>
                <a:gd name="connsiteX19" fmla="*/ 212408 w 2203294"/>
                <a:gd name="connsiteY19" fmla="*/ 1093335 h 1439222"/>
                <a:gd name="connsiteX20" fmla="*/ 205247 w 2203294"/>
                <a:gd name="connsiteY20" fmla="*/ 1057864 h 1439222"/>
                <a:gd name="connsiteX21" fmla="*/ 205247 w 2203294"/>
                <a:gd name="connsiteY21" fmla="*/ 91126 h 1439222"/>
                <a:gd name="connsiteX22" fmla="*/ 296373 w 2203294"/>
                <a:gd name="connsiteY22" fmla="*/ 0 h 14392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2203294" h="1439222">
                  <a:moveTo>
                    <a:pt x="0" y="1394248"/>
                  </a:moveTo>
                  <a:lnTo>
                    <a:pt x="2203200" y="1394248"/>
                  </a:lnTo>
                  <a:lnTo>
                    <a:pt x="2200149" y="1409399"/>
                  </a:lnTo>
                  <a:cubicBezTo>
                    <a:pt x="2192755" y="1426925"/>
                    <a:pt x="2175445" y="1439222"/>
                    <a:pt x="2155271" y="1439222"/>
                  </a:cubicBezTo>
                  <a:lnTo>
                    <a:pt x="47929" y="1439222"/>
                  </a:lnTo>
                  <a:cubicBezTo>
                    <a:pt x="27755" y="1439222"/>
                    <a:pt x="10445" y="1426925"/>
                    <a:pt x="3051" y="1409399"/>
                  </a:cubicBezTo>
                  <a:close/>
                  <a:moveTo>
                    <a:pt x="280847" y="85787"/>
                  </a:moveTo>
                  <a:lnTo>
                    <a:pt x="280847" y="1057787"/>
                  </a:lnTo>
                  <a:lnTo>
                    <a:pt x="1922447" y="1057787"/>
                  </a:lnTo>
                  <a:lnTo>
                    <a:pt x="1922447" y="85787"/>
                  </a:lnTo>
                  <a:close/>
                  <a:moveTo>
                    <a:pt x="296373" y="0"/>
                  </a:moveTo>
                  <a:lnTo>
                    <a:pt x="1906921" y="0"/>
                  </a:lnTo>
                  <a:cubicBezTo>
                    <a:pt x="1957249" y="0"/>
                    <a:pt x="1998047" y="40798"/>
                    <a:pt x="1998047" y="91126"/>
                  </a:cubicBezTo>
                  <a:lnTo>
                    <a:pt x="1998047" y="1057864"/>
                  </a:lnTo>
                  <a:cubicBezTo>
                    <a:pt x="1998047" y="1070446"/>
                    <a:pt x="1995497" y="1082432"/>
                    <a:pt x="1990886" y="1093335"/>
                  </a:cubicBezTo>
                  <a:lnTo>
                    <a:pt x="1981139" y="1107791"/>
                  </a:lnTo>
                  <a:lnTo>
                    <a:pt x="2203294" y="1387315"/>
                  </a:lnTo>
                  <a:lnTo>
                    <a:pt x="0" y="1387315"/>
                  </a:lnTo>
                  <a:lnTo>
                    <a:pt x="222155" y="1107791"/>
                  </a:lnTo>
                  <a:lnTo>
                    <a:pt x="212408" y="1093335"/>
                  </a:lnTo>
                  <a:cubicBezTo>
                    <a:pt x="207797" y="1082432"/>
                    <a:pt x="205247" y="1070446"/>
                    <a:pt x="205247" y="1057864"/>
                  </a:cubicBezTo>
                  <a:lnTo>
                    <a:pt x="205247" y="91126"/>
                  </a:lnTo>
                  <a:cubicBezTo>
                    <a:pt x="205247" y="40798"/>
                    <a:pt x="246045" y="0"/>
                    <a:pt x="29637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</p:grpSp>
      <p:grpSp>
        <p:nvGrpSpPr>
          <p:cNvPr id="174" name="Gruppieren 41"/>
          <p:cNvGrpSpPr/>
          <p:nvPr/>
        </p:nvGrpSpPr>
        <p:grpSpPr>
          <a:xfrm>
            <a:off x="3872638" y="3080810"/>
            <a:ext cx="270000" cy="270000"/>
            <a:chOff x="8238862" y="4727266"/>
            <a:chExt cx="540000" cy="540000"/>
          </a:xfrm>
        </p:grpSpPr>
        <p:sp>
          <p:nvSpPr>
            <p:cNvPr id="274" name="Ellipse 42"/>
            <p:cNvSpPr/>
            <p:nvPr/>
          </p:nvSpPr>
          <p:spPr>
            <a:xfrm>
              <a:off x="8238862" y="4727266"/>
              <a:ext cx="540000" cy="540000"/>
            </a:xfrm>
            <a:prstGeom prst="ellips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  <p:sp>
          <p:nvSpPr>
            <p:cNvPr id="275" name="Freihandform 274"/>
            <p:cNvSpPr>
              <a:spLocks noChangeAspect="1"/>
            </p:cNvSpPr>
            <p:nvPr/>
          </p:nvSpPr>
          <p:spPr>
            <a:xfrm>
              <a:off x="8372344" y="4811104"/>
              <a:ext cx="276842" cy="360000"/>
            </a:xfrm>
            <a:custGeom>
              <a:avLst/>
              <a:gdLst>
                <a:gd name="connsiteX0" fmla="*/ 46631 w 1108422"/>
                <a:gd name="connsiteY0" fmla="*/ 0 h 1441373"/>
                <a:gd name="connsiteX1" fmla="*/ 1061791 w 1108422"/>
                <a:gd name="connsiteY1" fmla="*/ 0 h 1441373"/>
                <a:gd name="connsiteX2" fmla="*/ 1108422 w 1108422"/>
                <a:gd name="connsiteY2" fmla="*/ 46631 h 1441373"/>
                <a:gd name="connsiteX3" fmla="*/ 1108422 w 1108422"/>
                <a:gd name="connsiteY3" fmla="*/ 1394742 h 1441373"/>
                <a:gd name="connsiteX4" fmla="*/ 1061791 w 1108422"/>
                <a:gd name="connsiteY4" fmla="*/ 1441373 h 1441373"/>
                <a:gd name="connsiteX5" fmla="*/ 46631 w 1108422"/>
                <a:gd name="connsiteY5" fmla="*/ 1441373 h 1441373"/>
                <a:gd name="connsiteX6" fmla="*/ 0 w 1108422"/>
                <a:gd name="connsiteY6" fmla="*/ 1394742 h 1441373"/>
                <a:gd name="connsiteX7" fmla="*/ 0 w 1108422"/>
                <a:gd name="connsiteY7" fmla="*/ 46631 h 1441373"/>
                <a:gd name="connsiteX8" fmla="*/ 46631 w 1108422"/>
                <a:gd name="connsiteY8" fmla="*/ 0 h 1441373"/>
                <a:gd name="connsiteX9" fmla="*/ 113211 w 1108422"/>
                <a:gd name="connsiteY9" fmla="*/ 134160 h 1441373"/>
                <a:gd name="connsiteX10" fmla="*/ 113211 w 1108422"/>
                <a:gd name="connsiteY10" fmla="*/ 1309810 h 1441373"/>
                <a:gd name="connsiteX11" fmla="*/ 995211 w 1108422"/>
                <a:gd name="connsiteY11" fmla="*/ 1309810 h 1441373"/>
                <a:gd name="connsiteX12" fmla="*/ 995211 w 1108422"/>
                <a:gd name="connsiteY12" fmla="*/ 134160 h 1441373"/>
                <a:gd name="connsiteX13" fmla="*/ 113211 w 1108422"/>
                <a:gd name="connsiteY13" fmla="*/ 134160 h 1441373"/>
                <a:gd name="connsiteX14" fmla="*/ 554211 w 1108422"/>
                <a:gd name="connsiteY14" fmla="*/ 1338250 h 1441373"/>
                <a:gd name="connsiteX15" fmla="*/ 518211 w 1108422"/>
                <a:gd name="connsiteY15" fmla="*/ 1374250 h 1441373"/>
                <a:gd name="connsiteX16" fmla="*/ 554211 w 1108422"/>
                <a:gd name="connsiteY16" fmla="*/ 1410250 h 1441373"/>
                <a:gd name="connsiteX17" fmla="*/ 590211 w 1108422"/>
                <a:gd name="connsiteY17" fmla="*/ 1374250 h 1441373"/>
                <a:gd name="connsiteX18" fmla="*/ 554211 w 1108422"/>
                <a:gd name="connsiteY18" fmla="*/ 1338250 h 1441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08422" h="1441373">
                  <a:moveTo>
                    <a:pt x="46631" y="0"/>
                  </a:moveTo>
                  <a:lnTo>
                    <a:pt x="1061791" y="0"/>
                  </a:lnTo>
                  <a:cubicBezTo>
                    <a:pt x="1087545" y="0"/>
                    <a:pt x="1108422" y="20877"/>
                    <a:pt x="1108422" y="46631"/>
                  </a:cubicBezTo>
                  <a:lnTo>
                    <a:pt x="1108422" y="1394742"/>
                  </a:lnTo>
                  <a:cubicBezTo>
                    <a:pt x="1108422" y="1420496"/>
                    <a:pt x="1087545" y="1441373"/>
                    <a:pt x="1061791" y="1441373"/>
                  </a:cubicBezTo>
                  <a:lnTo>
                    <a:pt x="46631" y="1441373"/>
                  </a:lnTo>
                  <a:cubicBezTo>
                    <a:pt x="20877" y="1441373"/>
                    <a:pt x="0" y="1420496"/>
                    <a:pt x="0" y="1394742"/>
                  </a:cubicBezTo>
                  <a:lnTo>
                    <a:pt x="0" y="46631"/>
                  </a:lnTo>
                  <a:cubicBezTo>
                    <a:pt x="0" y="20877"/>
                    <a:pt x="20877" y="0"/>
                    <a:pt x="46631" y="0"/>
                  </a:cubicBezTo>
                  <a:close/>
                  <a:moveTo>
                    <a:pt x="113211" y="134160"/>
                  </a:moveTo>
                  <a:lnTo>
                    <a:pt x="113211" y="1309810"/>
                  </a:lnTo>
                  <a:lnTo>
                    <a:pt x="995211" y="1309810"/>
                  </a:lnTo>
                  <a:lnTo>
                    <a:pt x="995211" y="134160"/>
                  </a:lnTo>
                  <a:lnTo>
                    <a:pt x="113211" y="134160"/>
                  </a:lnTo>
                  <a:close/>
                  <a:moveTo>
                    <a:pt x="554211" y="1338250"/>
                  </a:moveTo>
                  <a:cubicBezTo>
                    <a:pt x="534329" y="1338250"/>
                    <a:pt x="518211" y="1354368"/>
                    <a:pt x="518211" y="1374250"/>
                  </a:cubicBezTo>
                  <a:cubicBezTo>
                    <a:pt x="518211" y="1394132"/>
                    <a:pt x="534329" y="1410250"/>
                    <a:pt x="554211" y="1410250"/>
                  </a:cubicBezTo>
                  <a:cubicBezTo>
                    <a:pt x="574093" y="1410250"/>
                    <a:pt x="590211" y="1394132"/>
                    <a:pt x="590211" y="1374250"/>
                  </a:cubicBezTo>
                  <a:cubicBezTo>
                    <a:pt x="590211" y="1354368"/>
                    <a:pt x="574093" y="1338250"/>
                    <a:pt x="554211" y="133825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</p:grpSp>
      <p:cxnSp>
        <p:nvCxnSpPr>
          <p:cNvPr id="175" name="Gerader Verbinder 54"/>
          <p:cNvCxnSpPr/>
          <p:nvPr/>
        </p:nvCxnSpPr>
        <p:spPr>
          <a:xfrm>
            <a:off x="4960386" y="3343538"/>
            <a:ext cx="0" cy="378000"/>
          </a:xfrm>
          <a:prstGeom prst="line">
            <a:avLst/>
          </a:prstGeom>
          <a:ln cap="rnd">
            <a:solidFill>
              <a:schemeClr val="tx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Gerader Verbinder 54"/>
          <p:cNvCxnSpPr/>
          <p:nvPr/>
        </p:nvCxnSpPr>
        <p:spPr>
          <a:xfrm>
            <a:off x="5431873" y="3343538"/>
            <a:ext cx="0" cy="378000"/>
          </a:xfrm>
          <a:prstGeom prst="line">
            <a:avLst/>
          </a:prstGeom>
          <a:ln cap="rnd">
            <a:solidFill>
              <a:schemeClr val="tx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Gerader Verbinder 54"/>
          <p:cNvCxnSpPr/>
          <p:nvPr/>
        </p:nvCxnSpPr>
        <p:spPr>
          <a:xfrm>
            <a:off x="5908123" y="3343538"/>
            <a:ext cx="0" cy="378000"/>
          </a:xfrm>
          <a:prstGeom prst="line">
            <a:avLst/>
          </a:prstGeom>
          <a:ln cap="rnd">
            <a:solidFill>
              <a:schemeClr val="tx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Gerader Verbinder 54"/>
          <p:cNvCxnSpPr/>
          <p:nvPr/>
        </p:nvCxnSpPr>
        <p:spPr>
          <a:xfrm>
            <a:off x="6384373" y="3343538"/>
            <a:ext cx="0" cy="378000"/>
          </a:xfrm>
          <a:prstGeom prst="line">
            <a:avLst/>
          </a:prstGeom>
          <a:ln cap="rnd">
            <a:solidFill>
              <a:schemeClr val="tx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Gerader Verbinder 54"/>
          <p:cNvCxnSpPr/>
          <p:nvPr/>
        </p:nvCxnSpPr>
        <p:spPr>
          <a:xfrm>
            <a:off x="6855861" y="3348302"/>
            <a:ext cx="0" cy="378000"/>
          </a:xfrm>
          <a:prstGeom prst="line">
            <a:avLst/>
          </a:prstGeom>
          <a:ln cap="rnd">
            <a:solidFill>
              <a:schemeClr val="tx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Gerader Verbinder 54"/>
          <p:cNvCxnSpPr/>
          <p:nvPr/>
        </p:nvCxnSpPr>
        <p:spPr>
          <a:xfrm>
            <a:off x="4484136" y="3353063"/>
            <a:ext cx="0" cy="378000"/>
          </a:xfrm>
          <a:prstGeom prst="line">
            <a:avLst/>
          </a:prstGeom>
          <a:ln cap="rnd">
            <a:solidFill>
              <a:schemeClr val="tx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Gerader Verbinder 54"/>
          <p:cNvCxnSpPr/>
          <p:nvPr/>
        </p:nvCxnSpPr>
        <p:spPr>
          <a:xfrm>
            <a:off x="4017411" y="3348302"/>
            <a:ext cx="0" cy="378000"/>
          </a:xfrm>
          <a:prstGeom prst="line">
            <a:avLst/>
          </a:prstGeom>
          <a:ln cap="rnd">
            <a:solidFill>
              <a:schemeClr val="tx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Gerader Verbinder 54"/>
          <p:cNvCxnSpPr/>
          <p:nvPr/>
        </p:nvCxnSpPr>
        <p:spPr>
          <a:xfrm>
            <a:off x="7320830" y="3353063"/>
            <a:ext cx="0" cy="351000"/>
          </a:xfrm>
          <a:prstGeom prst="line">
            <a:avLst/>
          </a:prstGeom>
          <a:ln cap="rnd">
            <a:solidFill>
              <a:schemeClr val="tx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0" name="Gruppieren 44"/>
          <p:cNvGrpSpPr>
            <a:grpSpLocks noChangeAspect="1"/>
          </p:cNvGrpSpPr>
          <p:nvPr/>
        </p:nvGrpSpPr>
        <p:grpSpPr>
          <a:xfrm>
            <a:off x="4340255" y="3083063"/>
            <a:ext cx="270000" cy="270000"/>
            <a:chOff x="11287139" y="4727266"/>
            <a:chExt cx="540000" cy="540000"/>
          </a:xfrm>
        </p:grpSpPr>
        <p:sp>
          <p:nvSpPr>
            <p:cNvPr id="272" name="Ellipse 45"/>
            <p:cNvSpPr/>
            <p:nvPr/>
          </p:nvSpPr>
          <p:spPr>
            <a:xfrm>
              <a:off x="11287139" y="4727266"/>
              <a:ext cx="540000" cy="5400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  <p:sp>
          <p:nvSpPr>
            <p:cNvPr id="273" name="Freihandform 272"/>
            <p:cNvSpPr>
              <a:spLocks noChangeAspect="1"/>
            </p:cNvSpPr>
            <p:nvPr/>
          </p:nvSpPr>
          <p:spPr>
            <a:xfrm>
              <a:off x="11419359" y="4907266"/>
              <a:ext cx="275561" cy="180000"/>
            </a:xfrm>
            <a:custGeom>
              <a:avLst/>
              <a:gdLst>
                <a:gd name="connsiteX0" fmla="*/ 0 w 2203294"/>
                <a:gd name="connsiteY0" fmla="*/ 1394248 h 1439222"/>
                <a:gd name="connsiteX1" fmla="*/ 2203200 w 2203294"/>
                <a:gd name="connsiteY1" fmla="*/ 1394248 h 1439222"/>
                <a:gd name="connsiteX2" fmla="*/ 2200149 w 2203294"/>
                <a:gd name="connsiteY2" fmla="*/ 1409399 h 1439222"/>
                <a:gd name="connsiteX3" fmla="*/ 2155271 w 2203294"/>
                <a:gd name="connsiteY3" fmla="*/ 1439222 h 1439222"/>
                <a:gd name="connsiteX4" fmla="*/ 47929 w 2203294"/>
                <a:gd name="connsiteY4" fmla="*/ 1439222 h 1439222"/>
                <a:gd name="connsiteX5" fmla="*/ 3051 w 2203294"/>
                <a:gd name="connsiteY5" fmla="*/ 1409399 h 1439222"/>
                <a:gd name="connsiteX6" fmla="*/ 280847 w 2203294"/>
                <a:gd name="connsiteY6" fmla="*/ 85787 h 1439222"/>
                <a:gd name="connsiteX7" fmla="*/ 280847 w 2203294"/>
                <a:gd name="connsiteY7" fmla="*/ 1057787 h 1439222"/>
                <a:gd name="connsiteX8" fmla="*/ 1922447 w 2203294"/>
                <a:gd name="connsiteY8" fmla="*/ 1057787 h 1439222"/>
                <a:gd name="connsiteX9" fmla="*/ 1922447 w 2203294"/>
                <a:gd name="connsiteY9" fmla="*/ 85787 h 1439222"/>
                <a:gd name="connsiteX10" fmla="*/ 296373 w 2203294"/>
                <a:gd name="connsiteY10" fmla="*/ 0 h 1439222"/>
                <a:gd name="connsiteX11" fmla="*/ 1906921 w 2203294"/>
                <a:gd name="connsiteY11" fmla="*/ 0 h 1439222"/>
                <a:gd name="connsiteX12" fmla="*/ 1998047 w 2203294"/>
                <a:gd name="connsiteY12" fmla="*/ 91126 h 1439222"/>
                <a:gd name="connsiteX13" fmla="*/ 1998047 w 2203294"/>
                <a:gd name="connsiteY13" fmla="*/ 1057864 h 1439222"/>
                <a:gd name="connsiteX14" fmla="*/ 1990886 w 2203294"/>
                <a:gd name="connsiteY14" fmla="*/ 1093335 h 1439222"/>
                <a:gd name="connsiteX15" fmla="*/ 1981139 w 2203294"/>
                <a:gd name="connsiteY15" fmla="*/ 1107791 h 1439222"/>
                <a:gd name="connsiteX16" fmla="*/ 2203294 w 2203294"/>
                <a:gd name="connsiteY16" fmla="*/ 1387315 h 1439222"/>
                <a:gd name="connsiteX17" fmla="*/ 0 w 2203294"/>
                <a:gd name="connsiteY17" fmla="*/ 1387315 h 1439222"/>
                <a:gd name="connsiteX18" fmla="*/ 222155 w 2203294"/>
                <a:gd name="connsiteY18" fmla="*/ 1107791 h 1439222"/>
                <a:gd name="connsiteX19" fmla="*/ 212408 w 2203294"/>
                <a:gd name="connsiteY19" fmla="*/ 1093335 h 1439222"/>
                <a:gd name="connsiteX20" fmla="*/ 205247 w 2203294"/>
                <a:gd name="connsiteY20" fmla="*/ 1057864 h 1439222"/>
                <a:gd name="connsiteX21" fmla="*/ 205247 w 2203294"/>
                <a:gd name="connsiteY21" fmla="*/ 91126 h 1439222"/>
                <a:gd name="connsiteX22" fmla="*/ 296373 w 2203294"/>
                <a:gd name="connsiteY22" fmla="*/ 0 h 14392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2203294" h="1439222">
                  <a:moveTo>
                    <a:pt x="0" y="1394248"/>
                  </a:moveTo>
                  <a:lnTo>
                    <a:pt x="2203200" y="1394248"/>
                  </a:lnTo>
                  <a:lnTo>
                    <a:pt x="2200149" y="1409399"/>
                  </a:lnTo>
                  <a:cubicBezTo>
                    <a:pt x="2192755" y="1426925"/>
                    <a:pt x="2175445" y="1439222"/>
                    <a:pt x="2155271" y="1439222"/>
                  </a:cubicBezTo>
                  <a:lnTo>
                    <a:pt x="47929" y="1439222"/>
                  </a:lnTo>
                  <a:cubicBezTo>
                    <a:pt x="27755" y="1439222"/>
                    <a:pt x="10445" y="1426925"/>
                    <a:pt x="3051" y="1409399"/>
                  </a:cubicBezTo>
                  <a:close/>
                  <a:moveTo>
                    <a:pt x="280847" y="85787"/>
                  </a:moveTo>
                  <a:lnTo>
                    <a:pt x="280847" y="1057787"/>
                  </a:lnTo>
                  <a:lnTo>
                    <a:pt x="1922447" y="1057787"/>
                  </a:lnTo>
                  <a:lnTo>
                    <a:pt x="1922447" y="85787"/>
                  </a:lnTo>
                  <a:close/>
                  <a:moveTo>
                    <a:pt x="296373" y="0"/>
                  </a:moveTo>
                  <a:lnTo>
                    <a:pt x="1906921" y="0"/>
                  </a:lnTo>
                  <a:cubicBezTo>
                    <a:pt x="1957249" y="0"/>
                    <a:pt x="1998047" y="40798"/>
                    <a:pt x="1998047" y="91126"/>
                  </a:cubicBezTo>
                  <a:lnTo>
                    <a:pt x="1998047" y="1057864"/>
                  </a:lnTo>
                  <a:cubicBezTo>
                    <a:pt x="1998047" y="1070446"/>
                    <a:pt x="1995497" y="1082432"/>
                    <a:pt x="1990886" y="1093335"/>
                  </a:cubicBezTo>
                  <a:lnTo>
                    <a:pt x="1981139" y="1107791"/>
                  </a:lnTo>
                  <a:lnTo>
                    <a:pt x="2203294" y="1387315"/>
                  </a:lnTo>
                  <a:lnTo>
                    <a:pt x="0" y="1387315"/>
                  </a:lnTo>
                  <a:lnTo>
                    <a:pt x="222155" y="1107791"/>
                  </a:lnTo>
                  <a:lnTo>
                    <a:pt x="212408" y="1093335"/>
                  </a:lnTo>
                  <a:cubicBezTo>
                    <a:pt x="207797" y="1082432"/>
                    <a:pt x="205247" y="1070446"/>
                    <a:pt x="205247" y="1057864"/>
                  </a:cubicBezTo>
                  <a:lnTo>
                    <a:pt x="205247" y="91126"/>
                  </a:lnTo>
                  <a:cubicBezTo>
                    <a:pt x="205247" y="40798"/>
                    <a:pt x="246045" y="0"/>
                    <a:pt x="29637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</p:grpSp>
      <p:grpSp>
        <p:nvGrpSpPr>
          <p:cNvPr id="264" name="Gruppieren 44"/>
          <p:cNvGrpSpPr>
            <a:grpSpLocks noChangeAspect="1"/>
          </p:cNvGrpSpPr>
          <p:nvPr/>
        </p:nvGrpSpPr>
        <p:grpSpPr>
          <a:xfrm>
            <a:off x="5779832" y="3073538"/>
            <a:ext cx="270000" cy="270000"/>
            <a:chOff x="11287139" y="4727266"/>
            <a:chExt cx="540000" cy="540000"/>
          </a:xfrm>
        </p:grpSpPr>
        <p:sp>
          <p:nvSpPr>
            <p:cNvPr id="270" name="Ellipse 45"/>
            <p:cNvSpPr/>
            <p:nvPr/>
          </p:nvSpPr>
          <p:spPr>
            <a:xfrm>
              <a:off x="11287139" y="4727266"/>
              <a:ext cx="540000" cy="5400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  <p:sp>
          <p:nvSpPr>
            <p:cNvPr id="271" name="Freihandform 270"/>
            <p:cNvSpPr>
              <a:spLocks noChangeAspect="1"/>
            </p:cNvSpPr>
            <p:nvPr/>
          </p:nvSpPr>
          <p:spPr>
            <a:xfrm>
              <a:off x="11419359" y="4907266"/>
              <a:ext cx="275561" cy="180000"/>
            </a:xfrm>
            <a:custGeom>
              <a:avLst/>
              <a:gdLst>
                <a:gd name="connsiteX0" fmla="*/ 0 w 2203294"/>
                <a:gd name="connsiteY0" fmla="*/ 1394248 h 1439222"/>
                <a:gd name="connsiteX1" fmla="*/ 2203200 w 2203294"/>
                <a:gd name="connsiteY1" fmla="*/ 1394248 h 1439222"/>
                <a:gd name="connsiteX2" fmla="*/ 2200149 w 2203294"/>
                <a:gd name="connsiteY2" fmla="*/ 1409399 h 1439222"/>
                <a:gd name="connsiteX3" fmla="*/ 2155271 w 2203294"/>
                <a:gd name="connsiteY3" fmla="*/ 1439222 h 1439222"/>
                <a:gd name="connsiteX4" fmla="*/ 47929 w 2203294"/>
                <a:gd name="connsiteY4" fmla="*/ 1439222 h 1439222"/>
                <a:gd name="connsiteX5" fmla="*/ 3051 w 2203294"/>
                <a:gd name="connsiteY5" fmla="*/ 1409399 h 1439222"/>
                <a:gd name="connsiteX6" fmla="*/ 280847 w 2203294"/>
                <a:gd name="connsiteY6" fmla="*/ 85787 h 1439222"/>
                <a:gd name="connsiteX7" fmla="*/ 280847 w 2203294"/>
                <a:gd name="connsiteY7" fmla="*/ 1057787 h 1439222"/>
                <a:gd name="connsiteX8" fmla="*/ 1922447 w 2203294"/>
                <a:gd name="connsiteY8" fmla="*/ 1057787 h 1439222"/>
                <a:gd name="connsiteX9" fmla="*/ 1922447 w 2203294"/>
                <a:gd name="connsiteY9" fmla="*/ 85787 h 1439222"/>
                <a:gd name="connsiteX10" fmla="*/ 296373 w 2203294"/>
                <a:gd name="connsiteY10" fmla="*/ 0 h 1439222"/>
                <a:gd name="connsiteX11" fmla="*/ 1906921 w 2203294"/>
                <a:gd name="connsiteY11" fmla="*/ 0 h 1439222"/>
                <a:gd name="connsiteX12" fmla="*/ 1998047 w 2203294"/>
                <a:gd name="connsiteY12" fmla="*/ 91126 h 1439222"/>
                <a:gd name="connsiteX13" fmla="*/ 1998047 w 2203294"/>
                <a:gd name="connsiteY13" fmla="*/ 1057864 h 1439222"/>
                <a:gd name="connsiteX14" fmla="*/ 1990886 w 2203294"/>
                <a:gd name="connsiteY14" fmla="*/ 1093335 h 1439222"/>
                <a:gd name="connsiteX15" fmla="*/ 1981139 w 2203294"/>
                <a:gd name="connsiteY15" fmla="*/ 1107791 h 1439222"/>
                <a:gd name="connsiteX16" fmla="*/ 2203294 w 2203294"/>
                <a:gd name="connsiteY16" fmla="*/ 1387315 h 1439222"/>
                <a:gd name="connsiteX17" fmla="*/ 0 w 2203294"/>
                <a:gd name="connsiteY17" fmla="*/ 1387315 h 1439222"/>
                <a:gd name="connsiteX18" fmla="*/ 222155 w 2203294"/>
                <a:gd name="connsiteY18" fmla="*/ 1107791 h 1439222"/>
                <a:gd name="connsiteX19" fmla="*/ 212408 w 2203294"/>
                <a:gd name="connsiteY19" fmla="*/ 1093335 h 1439222"/>
                <a:gd name="connsiteX20" fmla="*/ 205247 w 2203294"/>
                <a:gd name="connsiteY20" fmla="*/ 1057864 h 1439222"/>
                <a:gd name="connsiteX21" fmla="*/ 205247 w 2203294"/>
                <a:gd name="connsiteY21" fmla="*/ 91126 h 1439222"/>
                <a:gd name="connsiteX22" fmla="*/ 296373 w 2203294"/>
                <a:gd name="connsiteY22" fmla="*/ 0 h 14392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2203294" h="1439222">
                  <a:moveTo>
                    <a:pt x="0" y="1394248"/>
                  </a:moveTo>
                  <a:lnTo>
                    <a:pt x="2203200" y="1394248"/>
                  </a:lnTo>
                  <a:lnTo>
                    <a:pt x="2200149" y="1409399"/>
                  </a:lnTo>
                  <a:cubicBezTo>
                    <a:pt x="2192755" y="1426925"/>
                    <a:pt x="2175445" y="1439222"/>
                    <a:pt x="2155271" y="1439222"/>
                  </a:cubicBezTo>
                  <a:lnTo>
                    <a:pt x="47929" y="1439222"/>
                  </a:lnTo>
                  <a:cubicBezTo>
                    <a:pt x="27755" y="1439222"/>
                    <a:pt x="10445" y="1426925"/>
                    <a:pt x="3051" y="1409399"/>
                  </a:cubicBezTo>
                  <a:close/>
                  <a:moveTo>
                    <a:pt x="280847" y="85787"/>
                  </a:moveTo>
                  <a:lnTo>
                    <a:pt x="280847" y="1057787"/>
                  </a:lnTo>
                  <a:lnTo>
                    <a:pt x="1922447" y="1057787"/>
                  </a:lnTo>
                  <a:lnTo>
                    <a:pt x="1922447" y="85787"/>
                  </a:lnTo>
                  <a:close/>
                  <a:moveTo>
                    <a:pt x="296373" y="0"/>
                  </a:moveTo>
                  <a:lnTo>
                    <a:pt x="1906921" y="0"/>
                  </a:lnTo>
                  <a:cubicBezTo>
                    <a:pt x="1957249" y="0"/>
                    <a:pt x="1998047" y="40798"/>
                    <a:pt x="1998047" y="91126"/>
                  </a:cubicBezTo>
                  <a:lnTo>
                    <a:pt x="1998047" y="1057864"/>
                  </a:lnTo>
                  <a:cubicBezTo>
                    <a:pt x="1998047" y="1070446"/>
                    <a:pt x="1995497" y="1082432"/>
                    <a:pt x="1990886" y="1093335"/>
                  </a:cubicBezTo>
                  <a:lnTo>
                    <a:pt x="1981139" y="1107791"/>
                  </a:lnTo>
                  <a:lnTo>
                    <a:pt x="2203294" y="1387315"/>
                  </a:lnTo>
                  <a:lnTo>
                    <a:pt x="0" y="1387315"/>
                  </a:lnTo>
                  <a:lnTo>
                    <a:pt x="222155" y="1107791"/>
                  </a:lnTo>
                  <a:lnTo>
                    <a:pt x="212408" y="1093335"/>
                  </a:lnTo>
                  <a:cubicBezTo>
                    <a:pt x="207797" y="1082432"/>
                    <a:pt x="205247" y="1070446"/>
                    <a:pt x="205247" y="1057864"/>
                  </a:cubicBezTo>
                  <a:lnTo>
                    <a:pt x="205247" y="91126"/>
                  </a:lnTo>
                  <a:cubicBezTo>
                    <a:pt x="205247" y="40798"/>
                    <a:pt x="246045" y="0"/>
                    <a:pt x="29637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</p:grpSp>
      <p:grpSp>
        <p:nvGrpSpPr>
          <p:cNvPr id="265" name="Gruppieren 98"/>
          <p:cNvGrpSpPr/>
          <p:nvPr/>
        </p:nvGrpSpPr>
        <p:grpSpPr>
          <a:xfrm>
            <a:off x="6239128" y="3073538"/>
            <a:ext cx="270000" cy="270000"/>
            <a:chOff x="2506005" y="2718128"/>
            <a:chExt cx="619395" cy="723508"/>
          </a:xfrm>
        </p:grpSpPr>
        <p:sp>
          <p:nvSpPr>
            <p:cNvPr id="267" name="Ellipse 9"/>
            <p:cNvSpPr/>
            <p:nvPr/>
          </p:nvSpPr>
          <p:spPr>
            <a:xfrm>
              <a:off x="2506005" y="2718128"/>
              <a:ext cx="619395" cy="723508"/>
            </a:xfrm>
            <a:prstGeom prst="ellipse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  <p:sp>
          <p:nvSpPr>
            <p:cNvPr id="268" name="Freihandform 267"/>
            <p:cNvSpPr>
              <a:spLocks noChangeAspect="1"/>
            </p:cNvSpPr>
            <p:nvPr/>
          </p:nvSpPr>
          <p:spPr>
            <a:xfrm>
              <a:off x="2706914" y="2856900"/>
              <a:ext cx="204628" cy="382475"/>
            </a:xfrm>
            <a:custGeom>
              <a:avLst/>
              <a:gdLst>
                <a:gd name="connsiteX0" fmla="*/ 31032 w 514800"/>
                <a:gd name="connsiteY0" fmla="*/ 0 h 962236"/>
                <a:gd name="connsiteX1" fmla="*/ 483768 w 514800"/>
                <a:gd name="connsiteY1" fmla="*/ 0 h 962236"/>
                <a:gd name="connsiteX2" fmla="*/ 514800 w 514800"/>
                <a:gd name="connsiteY2" fmla="*/ 31032 h 962236"/>
                <a:gd name="connsiteX3" fmla="*/ 514800 w 514800"/>
                <a:gd name="connsiteY3" fmla="*/ 931204 h 962236"/>
                <a:gd name="connsiteX4" fmla="*/ 483768 w 514800"/>
                <a:gd name="connsiteY4" fmla="*/ 962236 h 962236"/>
                <a:gd name="connsiteX5" fmla="*/ 31032 w 514800"/>
                <a:gd name="connsiteY5" fmla="*/ 962236 h 962236"/>
                <a:gd name="connsiteX6" fmla="*/ 0 w 514800"/>
                <a:gd name="connsiteY6" fmla="*/ 931204 h 962236"/>
                <a:gd name="connsiteX7" fmla="*/ 0 w 514800"/>
                <a:gd name="connsiteY7" fmla="*/ 31032 h 962236"/>
                <a:gd name="connsiteX8" fmla="*/ 31032 w 514800"/>
                <a:gd name="connsiteY8" fmla="*/ 0 h 962236"/>
                <a:gd name="connsiteX9" fmla="*/ 235676 w 514800"/>
                <a:gd name="connsiteY9" fmla="*/ 32202 h 962236"/>
                <a:gd name="connsiteX10" fmla="*/ 232676 w 514800"/>
                <a:gd name="connsiteY10" fmla="*/ 35202 h 962236"/>
                <a:gd name="connsiteX11" fmla="*/ 232676 w 514800"/>
                <a:gd name="connsiteY11" fmla="*/ 47202 h 962236"/>
                <a:gd name="connsiteX12" fmla="*/ 235676 w 514800"/>
                <a:gd name="connsiteY12" fmla="*/ 50202 h 962236"/>
                <a:gd name="connsiteX13" fmla="*/ 409676 w 514800"/>
                <a:gd name="connsiteY13" fmla="*/ 50202 h 962236"/>
                <a:gd name="connsiteX14" fmla="*/ 412676 w 514800"/>
                <a:gd name="connsiteY14" fmla="*/ 47202 h 962236"/>
                <a:gd name="connsiteX15" fmla="*/ 412676 w 514800"/>
                <a:gd name="connsiteY15" fmla="*/ 35202 h 962236"/>
                <a:gd name="connsiteX16" fmla="*/ 409676 w 514800"/>
                <a:gd name="connsiteY16" fmla="*/ 32202 h 962236"/>
                <a:gd name="connsiteX17" fmla="*/ 235676 w 514800"/>
                <a:gd name="connsiteY17" fmla="*/ 32202 h 962236"/>
                <a:gd name="connsiteX18" fmla="*/ 431929 w 514800"/>
                <a:gd name="connsiteY18" fmla="*/ 32202 h 962236"/>
                <a:gd name="connsiteX19" fmla="*/ 422929 w 514800"/>
                <a:gd name="connsiteY19" fmla="*/ 41202 h 962236"/>
                <a:gd name="connsiteX20" fmla="*/ 431929 w 514800"/>
                <a:gd name="connsiteY20" fmla="*/ 50202 h 962236"/>
                <a:gd name="connsiteX21" fmla="*/ 440929 w 514800"/>
                <a:gd name="connsiteY21" fmla="*/ 41202 h 962236"/>
                <a:gd name="connsiteX22" fmla="*/ 431929 w 514800"/>
                <a:gd name="connsiteY22" fmla="*/ 32202 h 962236"/>
                <a:gd name="connsiteX23" fmla="*/ 21491 w 514800"/>
                <a:gd name="connsiteY23" fmla="*/ 74672 h 962236"/>
                <a:gd name="connsiteX24" fmla="*/ 21491 w 514800"/>
                <a:gd name="connsiteY24" fmla="*/ 830672 h 962236"/>
                <a:gd name="connsiteX25" fmla="*/ 493310 w 514800"/>
                <a:gd name="connsiteY25" fmla="*/ 830672 h 962236"/>
                <a:gd name="connsiteX26" fmla="*/ 493310 w 514800"/>
                <a:gd name="connsiteY26" fmla="*/ 74672 h 962236"/>
                <a:gd name="connsiteX27" fmla="*/ 21491 w 514800"/>
                <a:gd name="connsiteY27" fmla="*/ 74672 h 962236"/>
                <a:gd name="connsiteX28" fmla="*/ 257400 w 514800"/>
                <a:gd name="connsiteY28" fmla="*/ 849110 h 962236"/>
                <a:gd name="connsiteX29" fmla="*/ 212400 w 514800"/>
                <a:gd name="connsiteY29" fmla="*/ 894110 h 962236"/>
                <a:gd name="connsiteX30" fmla="*/ 257400 w 514800"/>
                <a:gd name="connsiteY30" fmla="*/ 939110 h 962236"/>
                <a:gd name="connsiteX31" fmla="*/ 302400 w 514800"/>
                <a:gd name="connsiteY31" fmla="*/ 894110 h 962236"/>
                <a:gd name="connsiteX32" fmla="*/ 257400 w 514800"/>
                <a:gd name="connsiteY32" fmla="*/ 849110 h 962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514800" h="962236">
                  <a:moveTo>
                    <a:pt x="31032" y="0"/>
                  </a:moveTo>
                  <a:lnTo>
                    <a:pt x="483768" y="0"/>
                  </a:lnTo>
                  <a:cubicBezTo>
                    <a:pt x="500907" y="0"/>
                    <a:pt x="514800" y="13893"/>
                    <a:pt x="514800" y="31032"/>
                  </a:cubicBezTo>
                  <a:lnTo>
                    <a:pt x="514800" y="931204"/>
                  </a:lnTo>
                  <a:cubicBezTo>
                    <a:pt x="514800" y="948343"/>
                    <a:pt x="500907" y="962236"/>
                    <a:pt x="483768" y="962236"/>
                  </a:cubicBezTo>
                  <a:lnTo>
                    <a:pt x="31032" y="962236"/>
                  </a:lnTo>
                  <a:cubicBezTo>
                    <a:pt x="13893" y="962236"/>
                    <a:pt x="0" y="948343"/>
                    <a:pt x="0" y="931204"/>
                  </a:cubicBezTo>
                  <a:lnTo>
                    <a:pt x="0" y="31032"/>
                  </a:lnTo>
                  <a:cubicBezTo>
                    <a:pt x="0" y="13893"/>
                    <a:pt x="13893" y="0"/>
                    <a:pt x="31032" y="0"/>
                  </a:cubicBezTo>
                  <a:close/>
                  <a:moveTo>
                    <a:pt x="235676" y="32202"/>
                  </a:moveTo>
                  <a:cubicBezTo>
                    <a:pt x="234019" y="32202"/>
                    <a:pt x="232676" y="33545"/>
                    <a:pt x="232676" y="35202"/>
                  </a:cubicBezTo>
                  <a:lnTo>
                    <a:pt x="232676" y="47202"/>
                  </a:lnTo>
                  <a:cubicBezTo>
                    <a:pt x="232676" y="48859"/>
                    <a:pt x="234019" y="50202"/>
                    <a:pt x="235676" y="50202"/>
                  </a:cubicBezTo>
                  <a:lnTo>
                    <a:pt x="409676" y="50202"/>
                  </a:lnTo>
                  <a:cubicBezTo>
                    <a:pt x="411333" y="50202"/>
                    <a:pt x="412676" y="48859"/>
                    <a:pt x="412676" y="47202"/>
                  </a:cubicBezTo>
                  <a:lnTo>
                    <a:pt x="412676" y="35202"/>
                  </a:lnTo>
                  <a:cubicBezTo>
                    <a:pt x="412676" y="33545"/>
                    <a:pt x="411333" y="32202"/>
                    <a:pt x="409676" y="32202"/>
                  </a:cubicBezTo>
                  <a:lnTo>
                    <a:pt x="235676" y="32202"/>
                  </a:lnTo>
                  <a:close/>
                  <a:moveTo>
                    <a:pt x="431929" y="32202"/>
                  </a:moveTo>
                  <a:cubicBezTo>
                    <a:pt x="426958" y="32202"/>
                    <a:pt x="422929" y="36231"/>
                    <a:pt x="422929" y="41202"/>
                  </a:cubicBezTo>
                  <a:cubicBezTo>
                    <a:pt x="422929" y="46173"/>
                    <a:pt x="426958" y="50202"/>
                    <a:pt x="431929" y="50202"/>
                  </a:cubicBezTo>
                  <a:cubicBezTo>
                    <a:pt x="436900" y="50202"/>
                    <a:pt x="440929" y="46173"/>
                    <a:pt x="440929" y="41202"/>
                  </a:cubicBezTo>
                  <a:cubicBezTo>
                    <a:pt x="440929" y="36231"/>
                    <a:pt x="436900" y="32202"/>
                    <a:pt x="431929" y="32202"/>
                  </a:cubicBezTo>
                  <a:close/>
                  <a:moveTo>
                    <a:pt x="21491" y="74672"/>
                  </a:moveTo>
                  <a:lnTo>
                    <a:pt x="21491" y="830672"/>
                  </a:lnTo>
                  <a:lnTo>
                    <a:pt x="493310" y="830672"/>
                  </a:lnTo>
                  <a:lnTo>
                    <a:pt x="493310" y="74672"/>
                  </a:lnTo>
                  <a:lnTo>
                    <a:pt x="21491" y="74672"/>
                  </a:lnTo>
                  <a:close/>
                  <a:moveTo>
                    <a:pt x="257400" y="849110"/>
                  </a:moveTo>
                  <a:cubicBezTo>
                    <a:pt x="232547" y="849110"/>
                    <a:pt x="212400" y="869257"/>
                    <a:pt x="212400" y="894110"/>
                  </a:cubicBezTo>
                  <a:cubicBezTo>
                    <a:pt x="212400" y="918963"/>
                    <a:pt x="232547" y="939110"/>
                    <a:pt x="257400" y="939110"/>
                  </a:cubicBezTo>
                  <a:cubicBezTo>
                    <a:pt x="282253" y="939110"/>
                    <a:pt x="302400" y="918963"/>
                    <a:pt x="302400" y="894110"/>
                  </a:cubicBezTo>
                  <a:cubicBezTo>
                    <a:pt x="302400" y="869257"/>
                    <a:pt x="282253" y="849110"/>
                    <a:pt x="257400" y="84911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  <p:sp>
          <p:nvSpPr>
            <p:cNvPr id="269" name="Abgerundetes Rechteck 268"/>
            <p:cNvSpPr/>
            <p:nvPr/>
          </p:nvSpPr>
          <p:spPr>
            <a:xfrm>
              <a:off x="2726806" y="2894686"/>
              <a:ext cx="50315" cy="50315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</p:grpSp>
      <p:sp>
        <p:nvSpPr>
          <p:cNvPr id="306" name="Textfeld 305"/>
          <p:cNvSpPr txBox="1"/>
          <p:nvPr/>
        </p:nvSpPr>
        <p:spPr>
          <a:xfrm>
            <a:off x="188005" y="2984450"/>
            <a:ext cx="3451266" cy="387798"/>
          </a:xfrm>
          <a:prstGeom prst="rect">
            <a:avLst/>
          </a:prstGeom>
          <a:effectLst/>
        </p:spPr>
        <p:txBody>
          <a:bodyPr vert="horz" wrap="none" lIns="91440" tIns="45720" rIns="91440" bIns="45720" rtlCol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lang="de-DE" sz="1600" dirty="0" smtClean="0">
                <a:solidFill>
                  <a:srgbClr val="081445"/>
                </a:solidFill>
                <a:latin typeface="Foco" charset="0"/>
                <a:ea typeface="Foco" charset="0"/>
                <a:cs typeface="Foco" charset="0"/>
              </a:rPr>
              <a:t>Niedriger Marketing </a:t>
            </a:r>
            <a:r>
              <a:rPr lang="de-DE" sz="1600" dirty="0" err="1" smtClean="0">
                <a:solidFill>
                  <a:srgbClr val="081445"/>
                </a:solidFill>
                <a:latin typeface="Foco" charset="0"/>
                <a:ea typeface="Foco" charset="0"/>
                <a:cs typeface="Foco" charset="0"/>
              </a:rPr>
              <a:t>Based</a:t>
            </a:r>
            <a:r>
              <a:rPr lang="de-DE" sz="1600" dirty="0" smtClean="0">
                <a:solidFill>
                  <a:srgbClr val="081445"/>
                </a:solidFill>
                <a:latin typeface="Foco" charset="0"/>
                <a:ea typeface="Foco" charset="0"/>
                <a:cs typeface="Foco" charset="0"/>
              </a:rPr>
              <a:t> User Score</a:t>
            </a:r>
          </a:p>
        </p:txBody>
      </p:sp>
      <p:sp>
        <p:nvSpPr>
          <p:cNvPr id="307" name="Gefaltete Ecke 306"/>
          <p:cNvSpPr/>
          <p:nvPr/>
        </p:nvSpPr>
        <p:spPr>
          <a:xfrm>
            <a:off x="1279078" y="3377498"/>
            <a:ext cx="1876325" cy="878115"/>
          </a:xfrm>
          <a:prstGeom prst="foldedCorner">
            <a:avLst/>
          </a:prstGeom>
          <a:solidFill>
            <a:srgbClr val="FF704C"/>
          </a:solidFill>
          <a:ln w="7620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>
                <a:solidFill>
                  <a:prstClr val="white"/>
                </a:solidFill>
                <a:latin typeface="Foco" charset="0"/>
                <a:ea typeface="Foco" charset="0"/>
                <a:cs typeface="Foco" charset="0"/>
              </a:rPr>
              <a:t>3</a:t>
            </a:r>
            <a:r>
              <a:rPr lang="de-DE" sz="2400" dirty="0" smtClean="0">
                <a:solidFill>
                  <a:prstClr val="white"/>
                </a:solidFill>
                <a:latin typeface="Foco" charset="0"/>
                <a:ea typeface="Foco" charset="0"/>
                <a:cs typeface="Foco" charset="0"/>
              </a:rPr>
              <a:t> %</a:t>
            </a:r>
            <a:endParaRPr lang="de-DE" sz="2400" dirty="0">
              <a:solidFill>
                <a:prstClr val="white"/>
              </a:solidFill>
              <a:latin typeface="Foco" charset="0"/>
              <a:ea typeface="Foco" charset="0"/>
              <a:cs typeface="Foco" charset="0"/>
            </a:endParaRPr>
          </a:p>
        </p:txBody>
      </p:sp>
      <p:sp>
        <p:nvSpPr>
          <p:cNvPr id="308" name="Pfeil nach rechts 307"/>
          <p:cNvSpPr/>
          <p:nvPr/>
        </p:nvSpPr>
        <p:spPr>
          <a:xfrm>
            <a:off x="3872638" y="4114476"/>
            <a:ext cx="4169739" cy="458293"/>
          </a:xfrm>
          <a:prstGeom prst="rightArrow">
            <a:avLst/>
          </a:prstGeom>
          <a:solidFill>
            <a:srgbClr val="FF704C"/>
          </a:solidFill>
          <a:ln w="7620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Arial" panose="020B0604020202020204" pitchFamily="34" charset="0"/>
              <a:buChar char="•"/>
            </a:pPr>
            <a:endParaRPr lang="de-DE">
              <a:solidFill>
                <a:prstClr val="white"/>
              </a:solidFill>
            </a:endParaRPr>
          </a:p>
        </p:txBody>
      </p:sp>
      <p:sp>
        <p:nvSpPr>
          <p:cNvPr id="309" name="Textfeld 308"/>
          <p:cNvSpPr txBox="1"/>
          <p:nvPr/>
        </p:nvSpPr>
        <p:spPr>
          <a:xfrm>
            <a:off x="3833965" y="4454309"/>
            <a:ext cx="5244190" cy="609398"/>
          </a:xfrm>
          <a:prstGeom prst="rect">
            <a:avLst/>
          </a:prstGeom>
          <a:effectLst/>
        </p:spPr>
        <p:txBody>
          <a:bodyPr vert="horz" wrap="square" lIns="91440" tIns="45720" rIns="91440" bIns="45720" rtlCol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lang="de-DE" sz="1400" dirty="0" smtClean="0">
                <a:solidFill>
                  <a:srgbClr val="081445"/>
                </a:solidFill>
                <a:latin typeface="Foco" charset="0"/>
                <a:ea typeface="Foco" charset="0"/>
                <a:cs typeface="Foco" charset="0"/>
              </a:rPr>
              <a:t>Verteilung des restlichen Marketing </a:t>
            </a:r>
            <a:r>
              <a:rPr lang="de-DE" sz="1400" dirty="0" err="1" smtClean="0">
                <a:solidFill>
                  <a:srgbClr val="081445"/>
                </a:solidFill>
                <a:latin typeface="Foco" charset="0"/>
                <a:ea typeface="Foco" charset="0"/>
                <a:cs typeface="Foco" charset="0"/>
              </a:rPr>
              <a:t>Spends</a:t>
            </a:r>
            <a:r>
              <a:rPr lang="de-DE" sz="1400" dirty="0" smtClean="0">
                <a:solidFill>
                  <a:srgbClr val="081445"/>
                </a:solidFill>
                <a:latin typeface="Foco" charset="0"/>
                <a:ea typeface="Foco" charset="0"/>
                <a:cs typeface="Foco" charset="0"/>
              </a:rPr>
              <a:t> des Users auf die </a:t>
            </a:r>
            <a:r>
              <a:rPr lang="de-DE" sz="1400" dirty="0" err="1" smtClean="0">
                <a:solidFill>
                  <a:srgbClr val="081445"/>
                </a:solidFill>
                <a:latin typeface="Foco" charset="0"/>
                <a:ea typeface="Foco" charset="0"/>
                <a:cs typeface="Foco" charset="0"/>
              </a:rPr>
              <a:t>CrossDevice</a:t>
            </a:r>
            <a:r>
              <a:rPr lang="de-DE" sz="1400" dirty="0" smtClean="0">
                <a:solidFill>
                  <a:srgbClr val="081445"/>
                </a:solidFill>
                <a:latin typeface="Foco" charset="0"/>
                <a:ea typeface="Foco" charset="0"/>
                <a:cs typeface="Foco" charset="0"/>
              </a:rPr>
              <a:t> attribuierten </a:t>
            </a:r>
            <a:r>
              <a:rPr lang="de-DE" sz="1400" dirty="0" err="1" smtClean="0">
                <a:solidFill>
                  <a:srgbClr val="081445"/>
                </a:solidFill>
                <a:latin typeface="Foco" charset="0"/>
                <a:ea typeface="Foco" charset="0"/>
                <a:cs typeface="Foco" charset="0"/>
              </a:rPr>
              <a:t>Touchpoints</a:t>
            </a:r>
            <a:r>
              <a:rPr lang="de-DE" sz="1400" dirty="0" smtClean="0">
                <a:solidFill>
                  <a:srgbClr val="081445"/>
                </a:solidFill>
                <a:latin typeface="Foco" charset="0"/>
                <a:ea typeface="Foco" charset="0"/>
                <a:cs typeface="Foco" charset="0"/>
              </a:rPr>
              <a:t> der CJ (97%)</a:t>
            </a:r>
          </a:p>
        </p:txBody>
      </p:sp>
      <p:sp>
        <p:nvSpPr>
          <p:cNvPr id="310" name="Textfeld 309"/>
          <p:cNvSpPr txBox="1"/>
          <p:nvPr/>
        </p:nvSpPr>
        <p:spPr>
          <a:xfrm>
            <a:off x="8245097" y="4144763"/>
            <a:ext cx="689612" cy="366703"/>
          </a:xfrm>
          <a:prstGeom prst="rect">
            <a:avLst/>
          </a:prstGeom>
          <a:effectLst/>
        </p:spPr>
        <p:txBody>
          <a:bodyPr vert="horz" wrap="none" lIns="91440" tIns="45720" rIns="91440" bIns="45720" rtlCol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lang="de-DE" sz="1600" dirty="0" smtClean="0">
                <a:solidFill>
                  <a:srgbClr val="081445"/>
                </a:solidFill>
                <a:latin typeface="Foco" charset="0"/>
                <a:ea typeface="Foco" charset="0"/>
                <a:cs typeface="Foco" charset="0"/>
              </a:rPr>
              <a:t>100%</a:t>
            </a:r>
          </a:p>
        </p:txBody>
      </p:sp>
      <p:pic>
        <p:nvPicPr>
          <p:cNvPr id="311" name="Grafik 2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526" y="1189449"/>
            <a:ext cx="916488" cy="917864"/>
          </a:xfrm>
          <a:prstGeom prst="rect">
            <a:avLst/>
          </a:prstGeom>
        </p:spPr>
      </p:pic>
      <p:sp>
        <p:nvSpPr>
          <p:cNvPr id="11" name="Textfeld 10"/>
          <p:cNvSpPr txBox="1"/>
          <p:nvPr/>
        </p:nvSpPr>
        <p:spPr>
          <a:xfrm>
            <a:off x="5672066" y="2057036"/>
            <a:ext cx="892745" cy="298095"/>
          </a:xfrm>
          <a:prstGeom prst="rect">
            <a:avLst/>
          </a:prstGeom>
          <a:effectLst/>
        </p:spPr>
        <p:txBody>
          <a:bodyPr vert="horz" wrap="square" lIns="91440" tIns="45720" rIns="91440" bIns="45720" rtlCol="0" anchor="t">
            <a:spAutoFit/>
          </a:bodyPr>
          <a:lstStyle/>
          <a:p>
            <a:pPr>
              <a:lnSpc>
                <a:spcPct val="120000"/>
              </a:lnSpc>
            </a:pPr>
            <a:r>
              <a:rPr lang="de-DE" sz="1200" dirty="0" smtClean="0">
                <a:solidFill>
                  <a:schemeClr val="bg1"/>
                </a:solidFill>
                <a:latin typeface="Foco" charset="0"/>
                <a:ea typeface="Foco" charset="0"/>
                <a:cs typeface="Foco" charset="0"/>
              </a:rPr>
              <a:t>30%</a:t>
            </a:r>
          </a:p>
        </p:txBody>
      </p:sp>
      <p:sp>
        <p:nvSpPr>
          <p:cNvPr id="313" name="Textfeld 312"/>
          <p:cNvSpPr txBox="1"/>
          <p:nvPr/>
        </p:nvSpPr>
        <p:spPr>
          <a:xfrm>
            <a:off x="5659366" y="4166922"/>
            <a:ext cx="892745" cy="298095"/>
          </a:xfrm>
          <a:prstGeom prst="rect">
            <a:avLst/>
          </a:prstGeom>
          <a:effectLst/>
        </p:spPr>
        <p:txBody>
          <a:bodyPr vert="horz" wrap="square" lIns="91440" tIns="45720" rIns="91440" bIns="45720" rtlCol="0" anchor="t">
            <a:spAutoFit/>
          </a:bodyPr>
          <a:lstStyle/>
          <a:p>
            <a:pPr>
              <a:lnSpc>
                <a:spcPct val="120000"/>
              </a:lnSpc>
            </a:pPr>
            <a:r>
              <a:rPr lang="de-DE" sz="1200" dirty="0" smtClean="0">
                <a:solidFill>
                  <a:schemeClr val="bg1"/>
                </a:solidFill>
                <a:latin typeface="Foco" charset="0"/>
                <a:ea typeface="Foco" charset="0"/>
                <a:cs typeface="Foco" charset="0"/>
              </a:rPr>
              <a:t>97%</a:t>
            </a:r>
          </a:p>
        </p:txBody>
      </p:sp>
      <p:pic>
        <p:nvPicPr>
          <p:cNvPr id="149" name="Grafik 2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88005" y="3335293"/>
            <a:ext cx="914092" cy="914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047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 idx="4294967295"/>
          </p:nvPr>
        </p:nvSpPr>
        <p:spPr>
          <a:xfrm>
            <a:off x="278606" y="278606"/>
            <a:ext cx="8586788" cy="324000"/>
          </a:xfrm>
        </p:spPr>
        <p:txBody>
          <a:bodyPr>
            <a:normAutofit fontScale="90000"/>
          </a:bodyPr>
          <a:lstStyle/>
          <a:p>
            <a:endParaRPr lang="de-DE">
              <a:latin typeface="Foco" charset="0"/>
              <a:ea typeface="Foco" charset="0"/>
              <a:cs typeface="Foco" charset="0"/>
            </a:endParaRPr>
          </a:p>
        </p:txBody>
      </p:sp>
      <p:sp>
        <p:nvSpPr>
          <p:cNvPr id="63" name="Rechteck 62"/>
          <p:cNvSpPr/>
          <p:nvPr/>
        </p:nvSpPr>
        <p:spPr>
          <a:xfrm>
            <a:off x="0" y="0"/>
            <a:ext cx="9144000" cy="720394"/>
          </a:xfrm>
          <a:prstGeom prst="rect">
            <a:avLst/>
          </a:prstGeom>
          <a:solidFill>
            <a:srgbClr val="FF704C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350" dirty="0">
              <a:solidFill>
                <a:srgbClr val="1C64A0"/>
              </a:solidFill>
              <a:latin typeface="Foco" charset="0"/>
              <a:ea typeface="Foco" charset="0"/>
              <a:cs typeface="Foco" charset="0"/>
            </a:endParaRPr>
          </a:p>
        </p:txBody>
      </p:sp>
      <p:sp>
        <p:nvSpPr>
          <p:cNvPr id="64" name="Textplatzhalter 4"/>
          <p:cNvSpPr txBox="1">
            <a:spLocks/>
          </p:cNvSpPr>
          <p:nvPr/>
        </p:nvSpPr>
        <p:spPr>
          <a:xfrm>
            <a:off x="267175" y="445653"/>
            <a:ext cx="8586788" cy="189000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Tx/>
              <a:buNone/>
              <a:defRPr sz="1800" kern="1200" cap="none" baseline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Tx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Tx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Tx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Tx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e-DE" sz="1350" dirty="0">
              <a:solidFill>
                <a:schemeClr val="bg1"/>
              </a:solidFill>
              <a:latin typeface="Foco" charset="0"/>
              <a:ea typeface="Foco" charset="0"/>
              <a:cs typeface="Foco" charset="0"/>
            </a:endParaRPr>
          </a:p>
        </p:txBody>
      </p:sp>
      <p:sp>
        <p:nvSpPr>
          <p:cNvPr id="65" name="Titel 1"/>
          <p:cNvSpPr txBox="1">
            <a:spLocks/>
          </p:cNvSpPr>
          <p:nvPr/>
        </p:nvSpPr>
        <p:spPr>
          <a:xfrm>
            <a:off x="255744" y="131244"/>
            <a:ext cx="8586788" cy="324000"/>
          </a:xfrm>
          <a:prstGeom prst="rect">
            <a:avLst/>
          </a:prstGeom>
        </p:spPr>
        <p:txBody>
          <a:bodyPr lIns="0" tIns="0" rIns="0" bIns="0" anchor="t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de-DE" sz="2400" b="0" dirty="0" err="1" smtClean="0">
                <a:solidFill>
                  <a:schemeClr val="bg1"/>
                </a:solidFill>
                <a:latin typeface="Foco" charset="0"/>
                <a:ea typeface="Foco" charset="0"/>
                <a:cs typeface="Foco" charset="0"/>
              </a:rPr>
              <a:t>FaziT</a:t>
            </a:r>
            <a:endParaRPr lang="de-DE" sz="2400" b="0" dirty="0">
              <a:solidFill>
                <a:schemeClr val="bg1"/>
              </a:solidFill>
              <a:latin typeface="Foco" charset="0"/>
              <a:ea typeface="Foco" charset="0"/>
              <a:cs typeface="Foco" charset="0"/>
            </a:endParaRPr>
          </a:p>
        </p:txBody>
      </p:sp>
      <p:sp>
        <p:nvSpPr>
          <p:cNvPr id="2" name="Textfeld 1"/>
          <p:cNvSpPr txBox="1"/>
          <p:nvPr/>
        </p:nvSpPr>
        <p:spPr>
          <a:xfrm>
            <a:off x="255743" y="900742"/>
            <a:ext cx="8391867" cy="3819303"/>
          </a:xfrm>
          <a:prstGeom prst="rect">
            <a:avLst/>
          </a:prstGeom>
          <a:effectLst/>
        </p:spPr>
        <p:txBody>
          <a:bodyPr vert="horz" wrap="square" lIns="91440" tIns="45720" rIns="91440" bIns="45720" rtlCol="0" anchor="t">
            <a:normAutofit/>
          </a:bodyPr>
          <a:lstStyle/>
          <a:p>
            <a:pPr marL="285750" indent="-285750" algn="l">
              <a:lnSpc>
                <a:spcPct val="170000"/>
              </a:lnSpc>
              <a:buFont typeface="Arial"/>
              <a:buChar char="•"/>
            </a:pPr>
            <a:r>
              <a:rPr lang="de-DE" sz="3400" dirty="0" smtClean="0">
                <a:solidFill>
                  <a:srgbClr val="081445"/>
                </a:solidFill>
                <a:latin typeface="Foco" charset="0"/>
                <a:ea typeface="Foco" charset="0"/>
                <a:cs typeface="Foco" charset="0"/>
              </a:rPr>
              <a:t>Alle Datenpunkte sammeln</a:t>
            </a:r>
            <a:endParaRPr lang="de-DE" sz="3400" dirty="0">
              <a:solidFill>
                <a:srgbClr val="081445"/>
              </a:solidFill>
              <a:latin typeface="Foco" charset="0"/>
              <a:ea typeface="Foco" charset="0"/>
              <a:cs typeface="Foco" charset="0"/>
            </a:endParaRPr>
          </a:p>
          <a:p>
            <a:pPr marL="285750" indent="-285750" algn="l">
              <a:lnSpc>
                <a:spcPct val="170000"/>
              </a:lnSpc>
              <a:buFont typeface="Arial"/>
              <a:buChar char="•"/>
            </a:pPr>
            <a:r>
              <a:rPr lang="de-DE" sz="3400" dirty="0" err="1" smtClean="0">
                <a:solidFill>
                  <a:srgbClr val="081445"/>
                </a:solidFill>
                <a:latin typeface="Foco" charset="0"/>
                <a:ea typeface="Foco" charset="0"/>
                <a:cs typeface="Foco" charset="0"/>
              </a:rPr>
              <a:t>Insights</a:t>
            </a:r>
            <a:r>
              <a:rPr lang="de-DE" sz="3400" dirty="0" smtClean="0">
                <a:solidFill>
                  <a:srgbClr val="081445"/>
                </a:solidFill>
                <a:latin typeface="Foco" charset="0"/>
                <a:ea typeface="Foco" charset="0"/>
                <a:cs typeface="Foco" charset="0"/>
              </a:rPr>
              <a:t> generieren, Attribution hilft!</a:t>
            </a:r>
          </a:p>
          <a:p>
            <a:pPr marL="285750" indent="-285750" algn="l">
              <a:lnSpc>
                <a:spcPct val="170000"/>
              </a:lnSpc>
              <a:buFont typeface="Arial"/>
              <a:buChar char="•"/>
            </a:pPr>
            <a:r>
              <a:rPr lang="de-DE" sz="3400" dirty="0" smtClean="0">
                <a:solidFill>
                  <a:srgbClr val="081445"/>
                </a:solidFill>
                <a:latin typeface="Foco" charset="0"/>
                <a:ea typeface="Foco" charset="0"/>
                <a:cs typeface="Foco" charset="0"/>
              </a:rPr>
              <a:t>Daten nutzbar machen</a:t>
            </a:r>
          </a:p>
          <a:p>
            <a:pPr marL="285750" indent="-285750" algn="l">
              <a:lnSpc>
                <a:spcPct val="170000"/>
              </a:lnSpc>
              <a:buFont typeface="Arial"/>
              <a:buChar char="•"/>
            </a:pPr>
            <a:r>
              <a:rPr lang="de-DE" sz="3400" dirty="0" smtClean="0">
                <a:solidFill>
                  <a:srgbClr val="081445"/>
                </a:solidFill>
                <a:latin typeface="Foco" charset="0"/>
                <a:ea typeface="Foco" charset="0"/>
                <a:cs typeface="Foco" charset="0"/>
              </a:rPr>
              <a:t>Offline Media mitbetrachten</a:t>
            </a:r>
          </a:p>
        </p:txBody>
      </p:sp>
    </p:spTree>
    <p:extLst>
      <p:ext uri="{BB962C8B-B14F-4D97-AF65-F5344CB8AC3E}">
        <p14:creationId xmlns:p14="http://schemas.microsoft.com/office/powerpoint/2010/main" val="1291935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 idx="4294967295"/>
          </p:nvPr>
        </p:nvSpPr>
        <p:spPr>
          <a:xfrm>
            <a:off x="278606" y="278606"/>
            <a:ext cx="8586788" cy="324000"/>
          </a:xfrm>
        </p:spPr>
        <p:txBody>
          <a:bodyPr>
            <a:normAutofit fontScale="90000"/>
          </a:bodyPr>
          <a:lstStyle/>
          <a:p>
            <a:endParaRPr lang="de-DE">
              <a:latin typeface="Foco" charset="0"/>
              <a:ea typeface="Foco" charset="0"/>
              <a:cs typeface="Foco" charset="0"/>
            </a:endParaRPr>
          </a:p>
        </p:txBody>
      </p:sp>
      <p:sp>
        <p:nvSpPr>
          <p:cNvPr id="63" name="Rechteck 62"/>
          <p:cNvSpPr/>
          <p:nvPr/>
        </p:nvSpPr>
        <p:spPr>
          <a:xfrm>
            <a:off x="0" y="-9781"/>
            <a:ext cx="9144000" cy="720394"/>
          </a:xfrm>
          <a:prstGeom prst="rect">
            <a:avLst/>
          </a:prstGeom>
          <a:solidFill>
            <a:srgbClr val="FF704C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350" dirty="0">
              <a:solidFill>
                <a:srgbClr val="1C64A0"/>
              </a:solidFill>
              <a:latin typeface="Foco" charset="0"/>
              <a:ea typeface="Foco" charset="0"/>
              <a:cs typeface="Foco" charset="0"/>
            </a:endParaRPr>
          </a:p>
        </p:txBody>
      </p:sp>
      <p:sp>
        <p:nvSpPr>
          <p:cNvPr id="64" name="Textplatzhalter 4"/>
          <p:cNvSpPr txBox="1">
            <a:spLocks/>
          </p:cNvSpPr>
          <p:nvPr/>
        </p:nvSpPr>
        <p:spPr>
          <a:xfrm>
            <a:off x="267175" y="445653"/>
            <a:ext cx="8586788" cy="189000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Tx/>
              <a:buNone/>
              <a:defRPr sz="1800" kern="1200" cap="none" baseline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Tx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Tx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Tx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Tx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e-DE" sz="1350" dirty="0">
              <a:solidFill>
                <a:schemeClr val="bg1"/>
              </a:solidFill>
              <a:latin typeface="Foco" charset="0"/>
              <a:ea typeface="Foco" charset="0"/>
              <a:cs typeface="Foco" charset="0"/>
            </a:endParaRPr>
          </a:p>
        </p:txBody>
      </p:sp>
      <p:sp>
        <p:nvSpPr>
          <p:cNvPr id="65" name="Titel 1"/>
          <p:cNvSpPr txBox="1">
            <a:spLocks/>
          </p:cNvSpPr>
          <p:nvPr/>
        </p:nvSpPr>
        <p:spPr>
          <a:xfrm>
            <a:off x="255744" y="131244"/>
            <a:ext cx="8586788" cy="324000"/>
          </a:xfrm>
          <a:prstGeom prst="rect">
            <a:avLst/>
          </a:prstGeom>
        </p:spPr>
        <p:txBody>
          <a:bodyPr lIns="0" tIns="0" rIns="0" bIns="0" anchor="t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de-DE" sz="2400" b="0" dirty="0" err="1" smtClean="0">
                <a:solidFill>
                  <a:schemeClr val="bg1"/>
                </a:solidFill>
                <a:latin typeface="Foco" charset="0"/>
                <a:ea typeface="Foco" charset="0"/>
                <a:cs typeface="Foco" charset="0"/>
              </a:rPr>
              <a:t>FaziT</a:t>
            </a:r>
            <a:endParaRPr lang="de-DE" sz="2400" b="0" dirty="0">
              <a:solidFill>
                <a:schemeClr val="bg1"/>
              </a:solidFill>
              <a:latin typeface="Foco" charset="0"/>
              <a:ea typeface="Foco" charset="0"/>
              <a:cs typeface="Foco" charset="0"/>
            </a:endParaRPr>
          </a:p>
        </p:txBody>
      </p:sp>
      <p:sp>
        <p:nvSpPr>
          <p:cNvPr id="2" name="Textfeld 1"/>
          <p:cNvSpPr txBox="1"/>
          <p:nvPr/>
        </p:nvSpPr>
        <p:spPr>
          <a:xfrm>
            <a:off x="255743" y="900742"/>
            <a:ext cx="8391867" cy="3819303"/>
          </a:xfrm>
          <a:prstGeom prst="rect">
            <a:avLst/>
          </a:prstGeom>
          <a:effectLst/>
        </p:spPr>
        <p:txBody>
          <a:bodyPr vert="horz" wrap="square" lIns="91440" tIns="45720" rIns="91440" bIns="45720" rtlCol="0" anchor="t">
            <a:normAutofit/>
          </a:bodyPr>
          <a:lstStyle/>
          <a:p>
            <a:pPr algn="ctr">
              <a:lnSpc>
                <a:spcPct val="170000"/>
              </a:lnSpc>
            </a:pPr>
            <a:r>
              <a:rPr lang="de-DE" sz="8800" dirty="0" smtClean="0">
                <a:solidFill>
                  <a:srgbClr val="081445"/>
                </a:solidFill>
                <a:latin typeface="Foco" charset="0"/>
                <a:ea typeface="Foco" charset="0"/>
                <a:cs typeface="Foco" charset="0"/>
              </a:rPr>
              <a:t>Danke</a:t>
            </a:r>
          </a:p>
        </p:txBody>
      </p:sp>
    </p:spTree>
    <p:extLst>
      <p:ext uri="{BB962C8B-B14F-4D97-AF65-F5344CB8AC3E}">
        <p14:creationId xmlns:p14="http://schemas.microsoft.com/office/powerpoint/2010/main" val="452534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 idx="4294967295"/>
          </p:nvPr>
        </p:nvSpPr>
        <p:spPr>
          <a:xfrm>
            <a:off x="278606" y="278606"/>
            <a:ext cx="8586788" cy="324000"/>
          </a:xfrm>
        </p:spPr>
        <p:txBody>
          <a:bodyPr>
            <a:normAutofit fontScale="90000"/>
          </a:bodyPr>
          <a:lstStyle/>
          <a:p>
            <a:endParaRPr lang="de-DE">
              <a:latin typeface="Foco" charset="0"/>
              <a:ea typeface="Foco" charset="0"/>
              <a:cs typeface="Foco" charset="0"/>
            </a:endParaRPr>
          </a:p>
        </p:txBody>
      </p:sp>
      <p:sp>
        <p:nvSpPr>
          <p:cNvPr id="63" name="Rechteck 62"/>
          <p:cNvSpPr/>
          <p:nvPr/>
        </p:nvSpPr>
        <p:spPr>
          <a:xfrm>
            <a:off x="0" y="0"/>
            <a:ext cx="9144000" cy="720394"/>
          </a:xfrm>
          <a:prstGeom prst="rect">
            <a:avLst/>
          </a:prstGeom>
          <a:solidFill>
            <a:srgbClr val="FF704C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350" dirty="0">
              <a:solidFill>
                <a:srgbClr val="1C64A0"/>
              </a:solidFill>
              <a:latin typeface="Foco" charset="0"/>
              <a:ea typeface="Foco" charset="0"/>
              <a:cs typeface="Foco" charset="0"/>
            </a:endParaRPr>
          </a:p>
        </p:txBody>
      </p:sp>
      <p:sp>
        <p:nvSpPr>
          <p:cNvPr id="64" name="Textplatzhalter 4"/>
          <p:cNvSpPr txBox="1">
            <a:spLocks/>
          </p:cNvSpPr>
          <p:nvPr/>
        </p:nvSpPr>
        <p:spPr>
          <a:xfrm>
            <a:off x="267175" y="445653"/>
            <a:ext cx="8586788" cy="189000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Tx/>
              <a:buNone/>
              <a:defRPr sz="1800" kern="1200" cap="none" baseline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Tx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Tx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Tx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Tx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e-DE" sz="1350" dirty="0">
              <a:solidFill>
                <a:schemeClr val="bg1"/>
              </a:solidFill>
              <a:latin typeface="Foco" charset="0"/>
              <a:ea typeface="Foco" charset="0"/>
              <a:cs typeface="Foco" charset="0"/>
            </a:endParaRPr>
          </a:p>
        </p:txBody>
      </p:sp>
      <p:sp>
        <p:nvSpPr>
          <p:cNvPr id="65" name="Titel 1"/>
          <p:cNvSpPr txBox="1">
            <a:spLocks/>
          </p:cNvSpPr>
          <p:nvPr/>
        </p:nvSpPr>
        <p:spPr>
          <a:xfrm>
            <a:off x="255744" y="131244"/>
            <a:ext cx="8586788" cy="324000"/>
          </a:xfrm>
          <a:prstGeom prst="rect">
            <a:avLst/>
          </a:prstGeom>
        </p:spPr>
        <p:txBody>
          <a:bodyPr lIns="0" tIns="0" rIns="0" bIns="0" anchor="t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de-DE" sz="2400" b="0" dirty="0" smtClean="0">
                <a:solidFill>
                  <a:schemeClr val="bg1"/>
                </a:solidFill>
                <a:latin typeface="Foco" charset="0"/>
                <a:ea typeface="Foco" charset="0"/>
                <a:cs typeface="Foco" charset="0"/>
              </a:rPr>
              <a:t>Was benötige ich an Datenpunkten?</a:t>
            </a:r>
            <a:endParaRPr lang="de-DE" sz="2400" b="0" dirty="0">
              <a:solidFill>
                <a:schemeClr val="bg1"/>
              </a:solidFill>
              <a:latin typeface="Foco" charset="0"/>
              <a:ea typeface="Foco" charset="0"/>
              <a:cs typeface="Foco" charset="0"/>
            </a:endParaRPr>
          </a:p>
        </p:txBody>
      </p:sp>
      <p:sp>
        <p:nvSpPr>
          <p:cNvPr id="2" name="Textfeld 1"/>
          <p:cNvSpPr txBox="1"/>
          <p:nvPr/>
        </p:nvSpPr>
        <p:spPr>
          <a:xfrm>
            <a:off x="255744" y="900743"/>
            <a:ext cx="8160000" cy="3231654"/>
          </a:xfrm>
          <a:prstGeom prst="rect">
            <a:avLst/>
          </a:prstGeom>
          <a:effectLst/>
        </p:spPr>
        <p:txBody>
          <a:bodyPr vert="horz" wrap="square" lIns="91440" tIns="45720" rIns="91440" bIns="45720" rtlCol="0" anchor="t">
            <a:spAutoFit/>
          </a:bodyPr>
          <a:lstStyle/>
          <a:p>
            <a:pPr marL="285750" indent="-285750" algn="l">
              <a:lnSpc>
                <a:spcPct val="150000"/>
              </a:lnSpc>
              <a:buFont typeface="Arial"/>
              <a:buChar char="•"/>
            </a:pPr>
            <a:r>
              <a:rPr lang="de-DE" sz="3400" dirty="0" err="1" smtClean="0">
                <a:solidFill>
                  <a:srgbClr val="081445"/>
                </a:solidFill>
                <a:latin typeface="Foco" charset="0"/>
                <a:ea typeface="Foco" charset="0"/>
                <a:cs typeface="Foco" charset="0"/>
              </a:rPr>
              <a:t>Onsite</a:t>
            </a:r>
            <a:r>
              <a:rPr lang="de-DE" sz="3400" dirty="0" smtClean="0">
                <a:solidFill>
                  <a:srgbClr val="081445"/>
                </a:solidFill>
                <a:latin typeface="Foco" charset="0"/>
                <a:ea typeface="Foco" charset="0"/>
                <a:cs typeface="Foco" charset="0"/>
              </a:rPr>
              <a:t> Tracking</a:t>
            </a:r>
            <a:endParaRPr lang="de-DE" sz="3400" dirty="0" smtClean="0">
              <a:solidFill>
                <a:srgbClr val="081445"/>
              </a:solidFill>
              <a:latin typeface="Foco" charset="0"/>
              <a:ea typeface="Foco" charset="0"/>
              <a:cs typeface="Foco" charset="0"/>
            </a:endParaRPr>
          </a:p>
          <a:p>
            <a:pPr marL="285750" indent="-285750" algn="l">
              <a:lnSpc>
                <a:spcPct val="150000"/>
              </a:lnSpc>
              <a:buFont typeface="Arial"/>
              <a:buChar char="•"/>
            </a:pPr>
            <a:r>
              <a:rPr lang="de-DE" sz="3400" dirty="0" err="1" smtClean="0">
                <a:solidFill>
                  <a:srgbClr val="081445"/>
                </a:solidFill>
                <a:latin typeface="Foco" charset="0"/>
                <a:ea typeface="Foco" charset="0"/>
                <a:cs typeface="Foco" charset="0"/>
              </a:rPr>
              <a:t>Offsite</a:t>
            </a:r>
            <a:r>
              <a:rPr lang="de-DE" sz="3400" dirty="0" smtClean="0">
                <a:solidFill>
                  <a:srgbClr val="081445"/>
                </a:solidFill>
                <a:latin typeface="Foco" charset="0"/>
                <a:ea typeface="Foco" charset="0"/>
                <a:cs typeface="Foco" charset="0"/>
              </a:rPr>
              <a:t> Tracking</a:t>
            </a:r>
          </a:p>
          <a:p>
            <a:pPr marL="285750" indent="-285750" algn="l">
              <a:lnSpc>
                <a:spcPct val="150000"/>
              </a:lnSpc>
              <a:buFont typeface="Arial"/>
              <a:buChar char="•"/>
            </a:pPr>
            <a:r>
              <a:rPr lang="de-DE" sz="3400" dirty="0" err="1" smtClean="0">
                <a:solidFill>
                  <a:srgbClr val="081445"/>
                </a:solidFill>
                <a:latin typeface="Foco" charset="0"/>
                <a:ea typeface="Foco" charset="0"/>
                <a:cs typeface="Foco" charset="0"/>
              </a:rPr>
              <a:t>Paid</a:t>
            </a:r>
            <a:r>
              <a:rPr lang="de-DE" sz="3400" dirty="0" smtClean="0">
                <a:solidFill>
                  <a:srgbClr val="081445"/>
                </a:solidFill>
                <a:latin typeface="Foco" charset="0"/>
                <a:ea typeface="Foco" charset="0"/>
                <a:cs typeface="Foco" charset="0"/>
              </a:rPr>
              <a:t> / </a:t>
            </a:r>
            <a:r>
              <a:rPr lang="de-DE" sz="3400" dirty="0" err="1" smtClean="0">
                <a:solidFill>
                  <a:srgbClr val="081445"/>
                </a:solidFill>
                <a:latin typeface="Foco" charset="0"/>
                <a:ea typeface="Foco" charset="0"/>
                <a:cs typeface="Foco" charset="0"/>
              </a:rPr>
              <a:t>un-paid</a:t>
            </a:r>
            <a:r>
              <a:rPr lang="de-DE" sz="3400" dirty="0" smtClean="0">
                <a:solidFill>
                  <a:srgbClr val="081445"/>
                </a:solidFill>
                <a:latin typeface="Foco" charset="0"/>
                <a:ea typeface="Foco" charset="0"/>
                <a:cs typeface="Foco" charset="0"/>
              </a:rPr>
              <a:t> Traffic (</a:t>
            </a:r>
            <a:r>
              <a:rPr lang="de-DE" sz="3400" dirty="0" err="1" smtClean="0">
                <a:solidFill>
                  <a:srgbClr val="081445"/>
                </a:solidFill>
                <a:latin typeface="Foco" charset="0"/>
                <a:ea typeface="Foco" charset="0"/>
                <a:cs typeface="Foco" charset="0"/>
              </a:rPr>
              <a:t>Social</a:t>
            </a:r>
            <a:r>
              <a:rPr lang="de-DE" sz="3400" dirty="0" smtClean="0">
                <a:solidFill>
                  <a:srgbClr val="081445"/>
                </a:solidFill>
                <a:latin typeface="Foco" charset="0"/>
                <a:ea typeface="Foco" charset="0"/>
                <a:cs typeface="Foco" charset="0"/>
              </a:rPr>
              <a:t>, etc.)</a:t>
            </a:r>
          </a:p>
          <a:p>
            <a:pPr marL="285750" indent="-285750" algn="l">
              <a:lnSpc>
                <a:spcPct val="150000"/>
              </a:lnSpc>
              <a:buFont typeface="Arial"/>
              <a:buChar char="•"/>
            </a:pPr>
            <a:r>
              <a:rPr lang="de-DE" sz="3400" dirty="0" smtClean="0">
                <a:solidFill>
                  <a:srgbClr val="081445"/>
                </a:solidFill>
                <a:latin typeface="Foco" charset="0"/>
                <a:ea typeface="Foco" charset="0"/>
                <a:cs typeface="Foco" charset="0"/>
              </a:rPr>
              <a:t>Kosten??</a:t>
            </a:r>
            <a:endParaRPr lang="de-DE" sz="3400" dirty="0">
              <a:solidFill>
                <a:srgbClr val="081445"/>
              </a:solidFill>
              <a:latin typeface="Foco" charset="0"/>
              <a:ea typeface="Foco" charset="0"/>
              <a:cs typeface="Foco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880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 idx="4294967295"/>
          </p:nvPr>
        </p:nvSpPr>
        <p:spPr>
          <a:xfrm>
            <a:off x="278606" y="278606"/>
            <a:ext cx="8586788" cy="324000"/>
          </a:xfrm>
        </p:spPr>
        <p:txBody>
          <a:bodyPr>
            <a:normAutofit fontScale="90000"/>
          </a:bodyPr>
          <a:lstStyle/>
          <a:p>
            <a:endParaRPr lang="de-DE">
              <a:latin typeface="Foco" charset="0"/>
              <a:ea typeface="Foco" charset="0"/>
              <a:cs typeface="Foco" charset="0"/>
            </a:endParaRPr>
          </a:p>
        </p:txBody>
      </p:sp>
      <p:sp>
        <p:nvSpPr>
          <p:cNvPr id="63" name="Rechteck 62"/>
          <p:cNvSpPr/>
          <p:nvPr/>
        </p:nvSpPr>
        <p:spPr>
          <a:xfrm>
            <a:off x="-11431" y="-886"/>
            <a:ext cx="9144000" cy="720394"/>
          </a:xfrm>
          <a:prstGeom prst="rect">
            <a:avLst/>
          </a:prstGeom>
          <a:solidFill>
            <a:srgbClr val="FF704C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350" dirty="0">
              <a:solidFill>
                <a:srgbClr val="1C64A0"/>
              </a:solidFill>
              <a:latin typeface="Foco" charset="0"/>
              <a:ea typeface="Foco" charset="0"/>
              <a:cs typeface="Foco" charset="0"/>
            </a:endParaRPr>
          </a:p>
        </p:txBody>
      </p:sp>
      <p:sp>
        <p:nvSpPr>
          <p:cNvPr id="64" name="Textplatzhalter 4"/>
          <p:cNvSpPr txBox="1">
            <a:spLocks/>
          </p:cNvSpPr>
          <p:nvPr/>
        </p:nvSpPr>
        <p:spPr>
          <a:xfrm>
            <a:off x="267175" y="445653"/>
            <a:ext cx="8586788" cy="189000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Tx/>
              <a:buNone/>
              <a:defRPr sz="1800" kern="1200" cap="none" baseline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Tx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Tx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Tx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Tx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e-DE" sz="1350" dirty="0">
              <a:solidFill>
                <a:schemeClr val="bg1"/>
              </a:solidFill>
              <a:latin typeface="Foco" charset="0"/>
              <a:ea typeface="Foco" charset="0"/>
              <a:cs typeface="Foco" charset="0"/>
            </a:endParaRPr>
          </a:p>
        </p:txBody>
      </p:sp>
      <p:sp>
        <p:nvSpPr>
          <p:cNvPr id="65" name="Titel 1"/>
          <p:cNvSpPr txBox="1">
            <a:spLocks/>
          </p:cNvSpPr>
          <p:nvPr/>
        </p:nvSpPr>
        <p:spPr>
          <a:xfrm>
            <a:off x="255744" y="131244"/>
            <a:ext cx="8586788" cy="324000"/>
          </a:xfrm>
          <a:prstGeom prst="rect">
            <a:avLst/>
          </a:prstGeom>
        </p:spPr>
        <p:txBody>
          <a:bodyPr lIns="0" tIns="0" rIns="0" bIns="0" anchor="t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de-DE" sz="2400" b="0" dirty="0">
                <a:solidFill>
                  <a:schemeClr val="bg1"/>
                </a:solidFill>
                <a:latin typeface="Foco" charset="0"/>
                <a:ea typeface="Foco" charset="0"/>
                <a:cs typeface="Foco" charset="0"/>
              </a:rPr>
              <a:t>Klare Signale vs. eine Menge Krach</a:t>
            </a:r>
          </a:p>
        </p:txBody>
      </p:sp>
      <p:sp>
        <p:nvSpPr>
          <p:cNvPr id="8" name="Eingekerbter Richtungspfeil 81"/>
          <p:cNvSpPr/>
          <p:nvPr/>
        </p:nvSpPr>
        <p:spPr>
          <a:xfrm>
            <a:off x="1314702" y="2582365"/>
            <a:ext cx="6107107" cy="420404"/>
          </a:xfrm>
          <a:prstGeom prst="chevron">
            <a:avLst/>
          </a:prstGeom>
          <a:solidFill>
            <a:srgbClr val="C8C8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350">
              <a:solidFill>
                <a:schemeClr val="tx1"/>
              </a:solidFill>
              <a:latin typeface="Nunito" charset="0"/>
              <a:ea typeface="Nunito" charset="0"/>
              <a:cs typeface="Nunito" charset="0"/>
            </a:endParaRPr>
          </a:p>
        </p:txBody>
      </p:sp>
      <p:pic>
        <p:nvPicPr>
          <p:cNvPr id="9" name="Grafik 7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9116" y="3122993"/>
            <a:ext cx="458311" cy="458999"/>
          </a:xfrm>
          <a:prstGeom prst="rect">
            <a:avLst/>
          </a:prstGeom>
        </p:spPr>
      </p:pic>
      <p:pic>
        <p:nvPicPr>
          <p:cNvPr id="10" name="Grafik 8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5459" y="1833944"/>
            <a:ext cx="459000" cy="459000"/>
          </a:xfrm>
          <a:prstGeom prst="rect">
            <a:avLst/>
          </a:prstGeom>
        </p:spPr>
      </p:pic>
      <p:pic>
        <p:nvPicPr>
          <p:cNvPr id="11" name="Grafik 9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5438" y="3628218"/>
            <a:ext cx="459000" cy="459000"/>
          </a:xfrm>
          <a:prstGeom prst="rect">
            <a:avLst/>
          </a:prstGeom>
        </p:spPr>
      </p:pic>
      <p:pic>
        <p:nvPicPr>
          <p:cNvPr id="12" name="Grafik 10"/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6627" y="1404919"/>
            <a:ext cx="458311" cy="458999"/>
          </a:xfrm>
          <a:prstGeom prst="rect">
            <a:avLst/>
          </a:prstGeom>
        </p:spPr>
      </p:pic>
      <p:pic>
        <p:nvPicPr>
          <p:cNvPr id="13" name="Grafik 5"/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3260" y="2982963"/>
            <a:ext cx="459000" cy="459000"/>
          </a:xfrm>
          <a:prstGeom prst="rect">
            <a:avLst/>
          </a:prstGeom>
        </p:spPr>
      </p:pic>
      <p:pic>
        <p:nvPicPr>
          <p:cNvPr id="14" name="Grafik 6"/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2451" y="2050174"/>
            <a:ext cx="459688" cy="458999"/>
          </a:xfrm>
          <a:prstGeom prst="rect">
            <a:avLst/>
          </a:prstGeom>
        </p:spPr>
      </p:pic>
      <p:sp>
        <p:nvSpPr>
          <p:cNvPr id="16" name="Ellipse 54"/>
          <p:cNvSpPr/>
          <p:nvPr/>
        </p:nvSpPr>
        <p:spPr>
          <a:xfrm>
            <a:off x="8352394" y="2520543"/>
            <a:ext cx="513000" cy="513000"/>
          </a:xfrm>
          <a:prstGeom prst="ellipse">
            <a:avLst/>
          </a:prstGeom>
          <a:solidFill>
            <a:srgbClr val="FF70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350">
              <a:latin typeface="Nunito" charset="0"/>
              <a:ea typeface="Nunito" charset="0"/>
              <a:cs typeface="Nunito" charset="0"/>
            </a:endParaRPr>
          </a:p>
        </p:txBody>
      </p:sp>
      <p:sp>
        <p:nvSpPr>
          <p:cNvPr id="17" name="Freihandform 16"/>
          <p:cNvSpPr>
            <a:spLocks noChangeAspect="1"/>
          </p:cNvSpPr>
          <p:nvPr/>
        </p:nvSpPr>
        <p:spPr>
          <a:xfrm>
            <a:off x="8459511" y="2657343"/>
            <a:ext cx="298767" cy="239400"/>
          </a:xfrm>
          <a:custGeom>
            <a:avLst/>
            <a:gdLst>
              <a:gd name="connsiteX0" fmla="*/ 1226819 w 1728192"/>
              <a:gd name="connsiteY0" fmla="*/ 980931 h 1384788"/>
              <a:gd name="connsiteX1" fmla="*/ 1226819 w 1728192"/>
              <a:gd name="connsiteY1" fmla="*/ 1312780 h 1384788"/>
              <a:gd name="connsiteX2" fmla="*/ 1477893 w 1728192"/>
              <a:gd name="connsiteY2" fmla="*/ 1312780 h 1384788"/>
              <a:gd name="connsiteX3" fmla="*/ 1530453 w 1728192"/>
              <a:gd name="connsiteY3" fmla="*/ 980931 h 1384788"/>
              <a:gd name="connsiteX4" fmla="*/ 882913 w 1728192"/>
              <a:gd name="connsiteY4" fmla="*/ 980931 h 1384788"/>
              <a:gd name="connsiteX5" fmla="*/ 882913 w 1728192"/>
              <a:gd name="connsiteY5" fmla="*/ 1312780 h 1384788"/>
              <a:gd name="connsiteX6" fmla="*/ 1190819 w 1728192"/>
              <a:gd name="connsiteY6" fmla="*/ 1312780 h 1384788"/>
              <a:gd name="connsiteX7" fmla="*/ 1190819 w 1728192"/>
              <a:gd name="connsiteY7" fmla="*/ 980931 h 1384788"/>
              <a:gd name="connsiteX8" fmla="*/ 539007 w 1728192"/>
              <a:gd name="connsiteY8" fmla="*/ 980931 h 1384788"/>
              <a:gd name="connsiteX9" fmla="*/ 539007 w 1728192"/>
              <a:gd name="connsiteY9" fmla="*/ 1312780 h 1384788"/>
              <a:gd name="connsiteX10" fmla="*/ 846913 w 1728192"/>
              <a:gd name="connsiteY10" fmla="*/ 1312780 h 1384788"/>
              <a:gd name="connsiteX11" fmla="*/ 846913 w 1728192"/>
              <a:gd name="connsiteY11" fmla="*/ 980931 h 1384788"/>
              <a:gd name="connsiteX12" fmla="*/ 199661 w 1728192"/>
              <a:gd name="connsiteY12" fmla="*/ 980931 h 1384788"/>
              <a:gd name="connsiteX13" fmla="*/ 252220 w 1728192"/>
              <a:gd name="connsiteY13" fmla="*/ 1312780 h 1384788"/>
              <a:gd name="connsiteX14" fmla="*/ 503007 w 1728192"/>
              <a:gd name="connsiteY14" fmla="*/ 1312780 h 1384788"/>
              <a:gd name="connsiteX15" fmla="*/ 503007 w 1728192"/>
              <a:gd name="connsiteY15" fmla="*/ 980931 h 1384788"/>
              <a:gd name="connsiteX16" fmla="*/ 1226819 w 1728192"/>
              <a:gd name="connsiteY16" fmla="*/ 592700 h 1384788"/>
              <a:gd name="connsiteX17" fmla="*/ 1226819 w 1728192"/>
              <a:gd name="connsiteY17" fmla="*/ 944931 h 1384788"/>
              <a:gd name="connsiteX18" fmla="*/ 1536155 w 1728192"/>
              <a:gd name="connsiteY18" fmla="*/ 944931 h 1384788"/>
              <a:gd name="connsiteX19" fmla="*/ 1591943 w 1728192"/>
              <a:gd name="connsiteY19" fmla="*/ 592700 h 1384788"/>
              <a:gd name="connsiteX20" fmla="*/ 882913 w 1728192"/>
              <a:gd name="connsiteY20" fmla="*/ 592700 h 1384788"/>
              <a:gd name="connsiteX21" fmla="*/ 882913 w 1728192"/>
              <a:gd name="connsiteY21" fmla="*/ 944931 h 1384788"/>
              <a:gd name="connsiteX22" fmla="*/ 1190819 w 1728192"/>
              <a:gd name="connsiteY22" fmla="*/ 944931 h 1384788"/>
              <a:gd name="connsiteX23" fmla="*/ 1190819 w 1728192"/>
              <a:gd name="connsiteY23" fmla="*/ 592700 h 1384788"/>
              <a:gd name="connsiteX24" fmla="*/ 539007 w 1728192"/>
              <a:gd name="connsiteY24" fmla="*/ 592700 h 1384788"/>
              <a:gd name="connsiteX25" fmla="*/ 539007 w 1728192"/>
              <a:gd name="connsiteY25" fmla="*/ 944931 h 1384788"/>
              <a:gd name="connsiteX26" fmla="*/ 846913 w 1728192"/>
              <a:gd name="connsiteY26" fmla="*/ 944931 h 1384788"/>
              <a:gd name="connsiteX27" fmla="*/ 846913 w 1728192"/>
              <a:gd name="connsiteY27" fmla="*/ 592700 h 1384788"/>
              <a:gd name="connsiteX28" fmla="*/ 138171 w 1728192"/>
              <a:gd name="connsiteY28" fmla="*/ 592700 h 1384788"/>
              <a:gd name="connsiteX29" fmla="*/ 193959 w 1728192"/>
              <a:gd name="connsiteY29" fmla="*/ 944931 h 1384788"/>
              <a:gd name="connsiteX30" fmla="*/ 503007 w 1728192"/>
              <a:gd name="connsiteY30" fmla="*/ 944931 h 1384788"/>
              <a:gd name="connsiteX31" fmla="*/ 503007 w 1728192"/>
              <a:gd name="connsiteY31" fmla="*/ 592700 h 1384788"/>
              <a:gd name="connsiteX32" fmla="*/ 678032 w 1728192"/>
              <a:gd name="connsiteY32" fmla="*/ 1719 h 1384788"/>
              <a:gd name="connsiteX33" fmla="*/ 707157 w 1728192"/>
              <a:gd name="connsiteY33" fmla="*/ 22879 h 1384788"/>
              <a:gd name="connsiteX34" fmla="*/ 709148 w 1728192"/>
              <a:gd name="connsiteY34" fmla="*/ 35450 h 1384788"/>
              <a:gd name="connsiteX35" fmla="*/ 356599 w 1728192"/>
              <a:gd name="connsiteY35" fmla="*/ 520692 h 1384788"/>
              <a:gd name="connsiteX36" fmla="*/ 1376555 w 1728192"/>
              <a:gd name="connsiteY36" fmla="*/ 520692 h 1384788"/>
              <a:gd name="connsiteX37" fmla="*/ 1024006 w 1728192"/>
              <a:gd name="connsiteY37" fmla="*/ 35450 h 1384788"/>
              <a:gd name="connsiteX38" fmla="*/ 1025997 w 1728192"/>
              <a:gd name="connsiteY38" fmla="*/ 22879 h 1384788"/>
              <a:gd name="connsiteX39" fmla="*/ 1055122 w 1728192"/>
              <a:gd name="connsiteY39" fmla="*/ 1719 h 1384788"/>
              <a:gd name="connsiteX40" fmla="*/ 1067693 w 1728192"/>
              <a:gd name="connsiteY40" fmla="*/ 3710 h 1384788"/>
              <a:gd name="connsiteX41" fmla="*/ 1443303 w 1728192"/>
              <a:gd name="connsiteY41" fmla="*/ 520692 h 1384788"/>
              <a:gd name="connsiteX42" fmla="*/ 1716190 w 1728192"/>
              <a:gd name="connsiteY42" fmla="*/ 520692 h 1384788"/>
              <a:gd name="connsiteX43" fmla="*/ 1728192 w 1728192"/>
              <a:gd name="connsiteY43" fmla="*/ 532694 h 1384788"/>
              <a:gd name="connsiteX44" fmla="*/ 1728192 w 1728192"/>
              <a:gd name="connsiteY44" fmla="*/ 580698 h 1384788"/>
              <a:gd name="connsiteX45" fmla="*/ 1716190 w 1728192"/>
              <a:gd name="connsiteY45" fmla="*/ 592700 h 1384788"/>
              <a:gd name="connsiteX46" fmla="*/ 1664849 w 1728192"/>
              <a:gd name="connsiteY46" fmla="*/ 592700 h 1384788"/>
              <a:gd name="connsiteX47" fmla="*/ 1548096 w 1728192"/>
              <a:gd name="connsiteY47" fmla="*/ 1329843 h 1384788"/>
              <a:gd name="connsiteX48" fmla="*/ 1548096 w 1728192"/>
              <a:gd name="connsiteY48" fmla="*/ 1372786 h 1384788"/>
              <a:gd name="connsiteX49" fmla="*/ 1536094 w 1728192"/>
              <a:gd name="connsiteY49" fmla="*/ 1384788 h 1384788"/>
              <a:gd name="connsiteX50" fmla="*/ 192098 w 1728192"/>
              <a:gd name="connsiteY50" fmla="*/ 1384788 h 1384788"/>
              <a:gd name="connsiteX51" fmla="*/ 180096 w 1728192"/>
              <a:gd name="connsiteY51" fmla="*/ 1372786 h 1384788"/>
              <a:gd name="connsiteX52" fmla="*/ 180096 w 1728192"/>
              <a:gd name="connsiteY52" fmla="*/ 1324782 h 1384788"/>
              <a:gd name="connsiteX53" fmla="*/ 180906 w 1728192"/>
              <a:gd name="connsiteY53" fmla="*/ 1322827 h 1384788"/>
              <a:gd name="connsiteX54" fmla="*/ 65265 w 1728192"/>
              <a:gd name="connsiteY54" fmla="*/ 592700 h 1384788"/>
              <a:gd name="connsiteX55" fmla="*/ 12002 w 1728192"/>
              <a:gd name="connsiteY55" fmla="*/ 592700 h 1384788"/>
              <a:gd name="connsiteX56" fmla="*/ 0 w 1728192"/>
              <a:gd name="connsiteY56" fmla="*/ 580698 h 1384788"/>
              <a:gd name="connsiteX57" fmla="*/ 0 w 1728192"/>
              <a:gd name="connsiteY57" fmla="*/ 532694 h 1384788"/>
              <a:gd name="connsiteX58" fmla="*/ 12002 w 1728192"/>
              <a:gd name="connsiteY58" fmla="*/ 520692 h 1384788"/>
              <a:gd name="connsiteX59" fmla="*/ 289852 w 1728192"/>
              <a:gd name="connsiteY59" fmla="*/ 520692 h 1384788"/>
              <a:gd name="connsiteX60" fmla="*/ 665461 w 1728192"/>
              <a:gd name="connsiteY60" fmla="*/ 3710 h 1384788"/>
              <a:gd name="connsiteX61" fmla="*/ 678032 w 1728192"/>
              <a:gd name="connsiteY61" fmla="*/ 1719 h 13847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</a:cxnLst>
            <a:rect l="l" t="t" r="r" b="b"/>
            <a:pathLst>
              <a:path w="1728192" h="1384788">
                <a:moveTo>
                  <a:pt x="1226819" y="980931"/>
                </a:moveTo>
                <a:lnTo>
                  <a:pt x="1226819" y="1312780"/>
                </a:lnTo>
                <a:lnTo>
                  <a:pt x="1477893" y="1312780"/>
                </a:lnTo>
                <a:lnTo>
                  <a:pt x="1530453" y="980931"/>
                </a:lnTo>
                <a:close/>
                <a:moveTo>
                  <a:pt x="882913" y="980931"/>
                </a:moveTo>
                <a:lnTo>
                  <a:pt x="882913" y="1312780"/>
                </a:lnTo>
                <a:lnTo>
                  <a:pt x="1190819" y="1312780"/>
                </a:lnTo>
                <a:lnTo>
                  <a:pt x="1190819" y="980931"/>
                </a:lnTo>
                <a:close/>
                <a:moveTo>
                  <a:pt x="539007" y="980931"/>
                </a:moveTo>
                <a:lnTo>
                  <a:pt x="539007" y="1312780"/>
                </a:lnTo>
                <a:lnTo>
                  <a:pt x="846913" y="1312780"/>
                </a:lnTo>
                <a:lnTo>
                  <a:pt x="846913" y="980931"/>
                </a:lnTo>
                <a:close/>
                <a:moveTo>
                  <a:pt x="199661" y="980931"/>
                </a:moveTo>
                <a:lnTo>
                  <a:pt x="252220" y="1312780"/>
                </a:lnTo>
                <a:lnTo>
                  <a:pt x="503007" y="1312780"/>
                </a:lnTo>
                <a:lnTo>
                  <a:pt x="503007" y="980931"/>
                </a:lnTo>
                <a:close/>
                <a:moveTo>
                  <a:pt x="1226819" y="592700"/>
                </a:moveTo>
                <a:lnTo>
                  <a:pt x="1226819" y="944931"/>
                </a:lnTo>
                <a:lnTo>
                  <a:pt x="1536155" y="944931"/>
                </a:lnTo>
                <a:lnTo>
                  <a:pt x="1591943" y="592700"/>
                </a:lnTo>
                <a:close/>
                <a:moveTo>
                  <a:pt x="882913" y="592700"/>
                </a:moveTo>
                <a:lnTo>
                  <a:pt x="882913" y="944931"/>
                </a:lnTo>
                <a:lnTo>
                  <a:pt x="1190819" y="944931"/>
                </a:lnTo>
                <a:lnTo>
                  <a:pt x="1190819" y="592700"/>
                </a:lnTo>
                <a:close/>
                <a:moveTo>
                  <a:pt x="539007" y="592700"/>
                </a:moveTo>
                <a:lnTo>
                  <a:pt x="539007" y="944931"/>
                </a:lnTo>
                <a:lnTo>
                  <a:pt x="846913" y="944931"/>
                </a:lnTo>
                <a:lnTo>
                  <a:pt x="846913" y="592700"/>
                </a:lnTo>
                <a:close/>
                <a:moveTo>
                  <a:pt x="138171" y="592700"/>
                </a:moveTo>
                <a:lnTo>
                  <a:pt x="193959" y="944931"/>
                </a:lnTo>
                <a:lnTo>
                  <a:pt x="503007" y="944931"/>
                </a:lnTo>
                <a:lnTo>
                  <a:pt x="503007" y="592700"/>
                </a:lnTo>
                <a:close/>
                <a:moveTo>
                  <a:pt x="678032" y="1719"/>
                </a:moveTo>
                <a:lnTo>
                  <a:pt x="707157" y="22879"/>
                </a:lnTo>
                <a:cubicBezTo>
                  <a:pt x="711179" y="25801"/>
                  <a:pt x="712070" y="31429"/>
                  <a:pt x="709148" y="35450"/>
                </a:cubicBezTo>
                <a:lnTo>
                  <a:pt x="356599" y="520692"/>
                </a:lnTo>
                <a:lnTo>
                  <a:pt x="1376555" y="520692"/>
                </a:lnTo>
                <a:lnTo>
                  <a:pt x="1024006" y="35450"/>
                </a:lnTo>
                <a:cubicBezTo>
                  <a:pt x="1021084" y="31429"/>
                  <a:pt x="1021976" y="25801"/>
                  <a:pt x="1025997" y="22879"/>
                </a:cubicBezTo>
                <a:lnTo>
                  <a:pt x="1055122" y="1719"/>
                </a:lnTo>
                <a:cubicBezTo>
                  <a:pt x="1059144" y="-1203"/>
                  <a:pt x="1064771" y="-312"/>
                  <a:pt x="1067693" y="3710"/>
                </a:cubicBezTo>
                <a:lnTo>
                  <a:pt x="1443303" y="520692"/>
                </a:lnTo>
                <a:lnTo>
                  <a:pt x="1716190" y="520692"/>
                </a:lnTo>
                <a:cubicBezTo>
                  <a:pt x="1722819" y="520692"/>
                  <a:pt x="1728192" y="526065"/>
                  <a:pt x="1728192" y="532694"/>
                </a:cubicBezTo>
                <a:lnTo>
                  <a:pt x="1728192" y="580698"/>
                </a:lnTo>
                <a:cubicBezTo>
                  <a:pt x="1728192" y="587327"/>
                  <a:pt x="1722819" y="592700"/>
                  <a:pt x="1716190" y="592700"/>
                </a:cubicBezTo>
                <a:lnTo>
                  <a:pt x="1664849" y="592700"/>
                </a:lnTo>
                <a:lnTo>
                  <a:pt x="1548096" y="1329843"/>
                </a:lnTo>
                <a:lnTo>
                  <a:pt x="1548096" y="1372786"/>
                </a:lnTo>
                <a:cubicBezTo>
                  <a:pt x="1548096" y="1379415"/>
                  <a:pt x="1542723" y="1384788"/>
                  <a:pt x="1536094" y="1384788"/>
                </a:cubicBezTo>
                <a:lnTo>
                  <a:pt x="192098" y="1384788"/>
                </a:lnTo>
                <a:cubicBezTo>
                  <a:pt x="185469" y="1384788"/>
                  <a:pt x="180096" y="1379415"/>
                  <a:pt x="180096" y="1372786"/>
                </a:cubicBezTo>
                <a:lnTo>
                  <a:pt x="180096" y="1324782"/>
                </a:lnTo>
                <a:lnTo>
                  <a:pt x="180906" y="1322827"/>
                </a:lnTo>
                <a:lnTo>
                  <a:pt x="65265" y="592700"/>
                </a:lnTo>
                <a:lnTo>
                  <a:pt x="12002" y="592700"/>
                </a:lnTo>
                <a:cubicBezTo>
                  <a:pt x="5373" y="592700"/>
                  <a:pt x="0" y="587327"/>
                  <a:pt x="0" y="580698"/>
                </a:cubicBezTo>
                <a:lnTo>
                  <a:pt x="0" y="532694"/>
                </a:lnTo>
                <a:cubicBezTo>
                  <a:pt x="0" y="526065"/>
                  <a:pt x="5373" y="520692"/>
                  <a:pt x="12002" y="520692"/>
                </a:cubicBezTo>
                <a:lnTo>
                  <a:pt x="289852" y="520692"/>
                </a:lnTo>
                <a:lnTo>
                  <a:pt x="665461" y="3710"/>
                </a:lnTo>
                <a:cubicBezTo>
                  <a:pt x="668383" y="-312"/>
                  <a:pt x="674011" y="-1203"/>
                  <a:pt x="678032" y="171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350">
              <a:latin typeface="Nunito" charset="0"/>
              <a:ea typeface="Nunito" charset="0"/>
              <a:cs typeface="Nunito" charset="0"/>
            </a:endParaRPr>
          </a:p>
        </p:txBody>
      </p:sp>
      <p:pic>
        <p:nvPicPr>
          <p:cNvPr id="18" name="Grafik 74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79052" y="1800546"/>
            <a:ext cx="458311" cy="458999"/>
          </a:xfrm>
          <a:prstGeom prst="rect">
            <a:avLst/>
          </a:prstGeom>
        </p:spPr>
      </p:pic>
      <p:pic>
        <p:nvPicPr>
          <p:cNvPr id="19" name="Grafik 75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88576" y="3165051"/>
            <a:ext cx="459000" cy="459000"/>
          </a:xfrm>
          <a:prstGeom prst="rect">
            <a:avLst/>
          </a:prstGeom>
        </p:spPr>
      </p:pic>
      <p:pic>
        <p:nvPicPr>
          <p:cNvPr id="20" name="Grafik 76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02801" y="3628218"/>
            <a:ext cx="459000" cy="459000"/>
          </a:xfrm>
          <a:prstGeom prst="rect">
            <a:avLst/>
          </a:prstGeom>
        </p:spPr>
      </p:pic>
      <p:pic>
        <p:nvPicPr>
          <p:cNvPr id="21" name="Grafik 77"/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40877" y="2982964"/>
            <a:ext cx="458311" cy="458999"/>
          </a:xfrm>
          <a:prstGeom prst="rect">
            <a:avLst/>
          </a:prstGeom>
        </p:spPr>
      </p:pic>
      <p:pic>
        <p:nvPicPr>
          <p:cNvPr id="22" name="Grafik 78"/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64701" y="1404919"/>
            <a:ext cx="459000" cy="459000"/>
          </a:xfrm>
          <a:prstGeom prst="rect">
            <a:avLst/>
          </a:prstGeom>
        </p:spPr>
      </p:pic>
      <p:pic>
        <p:nvPicPr>
          <p:cNvPr id="23" name="Grafik 79"/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40877" y="2050174"/>
            <a:ext cx="459688" cy="458999"/>
          </a:xfrm>
          <a:prstGeom prst="rect">
            <a:avLst/>
          </a:prstGeom>
        </p:spPr>
      </p:pic>
      <p:sp>
        <p:nvSpPr>
          <p:cNvPr id="24" name="Rechteck 23"/>
          <p:cNvSpPr/>
          <p:nvPr/>
        </p:nvSpPr>
        <p:spPr>
          <a:xfrm>
            <a:off x="2010853" y="1596473"/>
            <a:ext cx="783000" cy="21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r>
              <a:rPr lang="de-DE" sz="675">
                <a:solidFill>
                  <a:schemeClr val="tx1"/>
                </a:solidFill>
                <a:latin typeface="Nunito" charset="0"/>
                <a:ea typeface="Nunito" charset="0"/>
                <a:cs typeface="Nunito" charset="0"/>
              </a:rPr>
              <a:t>Facebook Ads</a:t>
            </a:r>
          </a:p>
          <a:p>
            <a:pPr algn="ctr"/>
            <a:r>
              <a:rPr lang="de-DE" sz="675">
                <a:solidFill>
                  <a:schemeClr val="tx1"/>
                </a:solidFill>
                <a:latin typeface="Nunito" charset="0"/>
                <a:ea typeface="Nunito" charset="0"/>
                <a:cs typeface="Nunito" charset="0"/>
              </a:rPr>
              <a:t>Display</a:t>
            </a:r>
          </a:p>
        </p:txBody>
      </p:sp>
      <p:sp>
        <p:nvSpPr>
          <p:cNvPr id="25" name="Rechteck 24"/>
          <p:cNvSpPr/>
          <p:nvPr/>
        </p:nvSpPr>
        <p:spPr>
          <a:xfrm>
            <a:off x="2959289" y="1596473"/>
            <a:ext cx="783000" cy="21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r>
              <a:rPr lang="de-DE" sz="675">
                <a:solidFill>
                  <a:schemeClr val="tx1"/>
                </a:solidFill>
                <a:latin typeface="Nunito" charset="0"/>
                <a:ea typeface="Nunito" charset="0"/>
                <a:cs typeface="Nunito" charset="0"/>
              </a:rPr>
              <a:t>Targeting</a:t>
            </a:r>
          </a:p>
          <a:p>
            <a:pPr algn="ctr"/>
            <a:r>
              <a:rPr lang="de-DE" sz="675">
                <a:solidFill>
                  <a:schemeClr val="tx1"/>
                </a:solidFill>
                <a:latin typeface="Nunito" charset="0"/>
                <a:ea typeface="Nunito" charset="0"/>
                <a:cs typeface="Nunito" charset="0"/>
              </a:rPr>
              <a:t>RTB</a:t>
            </a:r>
          </a:p>
        </p:txBody>
      </p:sp>
      <p:sp>
        <p:nvSpPr>
          <p:cNvPr id="26" name="Rechteck 25"/>
          <p:cNvSpPr/>
          <p:nvPr/>
        </p:nvSpPr>
        <p:spPr>
          <a:xfrm>
            <a:off x="3907726" y="1596473"/>
            <a:ext cx="783000" cy="21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r>
              <a:rPr lang="de-DE" sz="675">
                <a:solidFill>
                  <a:schemeClr val="tx1"/>
                </a:solidFill>
                <a:latin typeface="Nunito" charset="0"/>
                <a:ea typeface="Nunito" charset="0"/>
                <a:cs typeface="Nunito" charset="0"/>
              </a:rPr>
              <a:t>Referral Marketing</a:t>
            </a:r>
          </a:p>
          <a:p>
            <a:pPr algn="ctr"/>
            <a:r>
              <a:rPr lang="de-DE" sz="675">
                <a:solidFill>
                  <a:schemeClr val="tx1"/>
                </a:solidFill>
                <a:latin typeface="Nunito" charset="0"/>
                <a:ea typeface="Nunito" charset="0"/>
                <a:cs typeface="Nunito" charset="0"/>
              </a:rPr>
              <a:t>Affiliate/SOM</a:t>
            </a:r>
          </a:p>
        </p:txBody>
      </p:sp>
      <p:sp>
        <p:nvSpPr>
          <p:cNvPr id="27" name="Rechteck 26"/>
          <p:cNvSpPr/>
          <p:nvPr/>
        </p:nvSpPr>
        <p:spPr>
          <a:xfrm>
            <a:off x="4856162" y="1596473"/>
            <a:ext cx="783000" cy="21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r>
              <a:rPr lang="de-DE" sz="675">
                <a:solidFill>
                  <a:schemeClr val="tx1"/>
                </a:solidFill>
                <a:latin typeface="Nunito" charset="0"/>
                <a:ea typeface="Nunito" charset="0"/>
                <a:cs typeface="Nunito" charset="0"/>
              </a:rPr>
              <a:t>Brand Search</a:t>
            </a:r>
          </a:p>
          <a:p>
            <a:pPr algn="ctr"/>
            <a:r>
              <a:rPr lang="de-DE" sz="675">
                <a:solidFill>
                  <a:schemeClr val="tx1"/>
                </a:solidFill>
                <a:latin typeface="Nunito" charset="0"/>
                <a:ea typeface="Nunito" charset="0"/>
                <a:cs typeface="Nunito" charset="0"/>
              </a:rPr>
              <a:t>Bing/Google</a:t>
            </a:r>
          </a:p>
        </p:txBody>
      </p:sp>
      <p:sp>
        <p:nvSpPr>
          <p:cNvPr id="28" name="Rechteck 27"/>
          <p:cNvSpPr/>
          <p:nvPr/>
        </p:nvSpPr>
        <p:spPr>
          <a:xfrm>
            <a:off x="5804599" y="1596473"/>
            <a:ext cx="783000" cy="21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r>
              <a:rPr lang="de-DE" sz="675">
                <a:solidFill>
                  <a:schemeClr val="tx1"/>
                </a:solidFill>
                <a:latin typeface="Nunito" charset="0"/>
                <a:ea typeface="Nunito" charset="0"/>
                <a:cs typeface="Nunito" charset="0"/>
              </a:rPr>
              <a:t>Retargeting</a:t>
            </a:r>
          </a:p>
          <a:p>
            <a:pPr algn="ctr"/>
            <a:r>
              <a:rPr lang="de-DE" sz="675">
                <a:solidFill>
                  <a:schemeClr val="tx1"/>
                </a:solidFill>
                <a:latin typeface="Nunito" charset="0"/>
                <a:ea typeface="Nunito" charset="0"/>
                <a:cs typeface="Nunito" charset="0"/>
              </a:rPr>
              <a:t>Display/Affiliate</a:t>
            </a:r>
          </a:p>
        </p:txBody>
      </p:sp>
      <p:sp>
        <p:nvSpPr>
          <p:cNvPr id="29" name="Rechteck 28"/>
          <p:cNvSpPr/>
          <p:nvPr/>
        </p:nvSpPr>
        <p:spPr>
          <a:xfrm>
            <a:off x="1536635" y="3772660"/>
            <a:ext cx="783000" cy="21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r>
              <a:rPr lang="de-DE" sz="675">
                <a:solidFill>
                  <a:schemeClr val="tx1"/>
                </a:solidFill>
                <a:latin typeface="Nunito" charset="0"/>
                <a:ea typeface="Nunito" charset="0"/>
                <a:cs typeface="Nunito" charset="0"/>
              </a:rPr>
              <a:t>Video</a:t>
            </a:r>
          </a:p>
          <a:p>
            <a:pPr algn="ctr"/>
            <a:r>
              <a:rPr lang="de-DE" sz="675">
                <a:solidFill>
                  <a:schemeClr val="tx1"/>
                </a:solidFill>
                <a:latin typeface="Nunito" charset="0"/>
                <a:ea typeface="Nunito" charset="0"/>
                <a:cs typeface="Nunito" charset="0"/>
              </a:rPr>
              <a:t>Youtube</a:t>
            </a:r>
          </a:p>
        </p:txBody>
      </p:sp>
      <p:sp>
        <p:nvSpPr>
          <p:cNvPr id="30" name="Rechteck 29"/>
          <p:cNvSpPr/>
          <p:nvPr/>
        </p:nvSpPr>
        <p:spPr>
          <a:xfrm>
            <a:off x="3433508" y="3772660"/>
            <a:ext cx="783000" cy="21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r>
              <a:rPr lang="de-DE" sz="675">
                <a:solidFill>
                  <a:schemeClr val="tx1"/>
                </a:solidFill>
                <a:latin typeface="Nunito" charset="0"/>
                <a:ea typeface="Nunito" charset="0"/>
                <a:cs typeface="Nunito" charset="0"/>
              </a:rPr>
              <a:t>Generic Search</a:t>
            </a:r>
          </a:p>
          <a:p>
            <a:pPr algn="ctr"/>
            <a:r>
              <a:rPr lang="de-DE" sz="675">
                <a:solidFill>
                  <a:schemeClr val="tx1"/>
                </a:solidFill>
                <a:latin typeface="Nunito" charset="0"/>
                <a:ea typeface="Nunito" charset="0"/>
                <a:cs typeface="Nunito" charset="0"/>
              </a:rPr>
              <a:t>Google/Yahoo</a:t>
            </a:r>
          </a:p>
        </p:txBody>
      </p:sp>
      <p:sp>
        <p:nvSpPr>
          <p:cNvPr id="31" name="Rechteck 30"/>
          <p:cNvSpPr/>
          <p:nvPr/>
        </p:nvSpPr>
        <p:spPr>
          <a:xfrm>
            <a:off x="4354944" y="3772660"/>
            <a:ext cx="837000" cy="21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r>
              <a:rPr lang="de-DE" sz="675">
                <a:solidFill>
                  <a:schemeClr val="tx1"/>
                </a:solidFill>
                <a:latin typeface="Nunito" charset="0"/>
                <a:ea typeface="Nunito" charset="0"/>
                <a:cs typeface="Nunito" charset="0"/>
              </a:rPr>
              <a:t>Price Checker</a:t>
            </a:r>
          </a:p>
          <a:p>
            <a:pPr algn="ctr"/>
            <a:r>
              <a:rPr lang="de-DE" sz="675">
                <a:solidFill>
                  <a:schemeClr val="tx1"/>
                </a:solidFill>
                <a:latin typeface="Nunito" charset="0"/>
                <a:ea typeface="Nunito" charset="0"/>
                <a:cs typeface="Nunito" charset="0"/>
              </a:rPr>
              <a:t>Display/Google/Aff.</a:t>
            </a:r>
          </a:p>
        </p:txBody>
      </p:sp>
      <p:sp>
        <p:nvSpPr>
          <p:cNvPr id="32" name="Rechteck 31"/>
          <p:cNvSpPr/>
          <p:nvPr/>
        </p:nvSpPr>
        <p:spPr>
          <a:xfrm>
            <a:off x="5330381" y="3772660"/>
            <a:ext cx="783000" cy="21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r>
              <a:rPr lang="de-DE" sz="675">
                <a:solidFill>
                  <a:schemeClr val="tx1"/>
                </a:solidFill>
                <a:latin typeface="Nunito" charset="0"/>
                <a:ea typeface="Nunito" charset="0"/>
                <a:cs typeface="Nunito" charset="0"/>
              </a:rPr>
              <a:t>Couponing</a:t>
            </a:r>
          </a:p>
          <a:p>
            <a:pPr algn="ctr"/>
            <a:r>
              <a:rPr lang="de-DE" sz="675">
                <a:solidFill>
                  <a:schemeClr val="tx1"/>
                </a:solidFill>
                <a:latin typeface="Nunito" charset="0"/>
                <a:ea typeface="Nunito" charset="0"/>
                <a:cs typeface="Nunito" charset="0"/>
              </a:rPr>
              <a:t>Affiliate/Mobile</a:t>
            </a:r>
          </a:p>
        </p:txBody>
      </p:sp>
      <p:sp>
        <p:nvSpPr>
          <p:cNvPr id="33" name="Rechteck 32"/>
          <p:cNvSpPr/>
          <p:nvPr/>
        </p:nvSpPr>
        <p:spPr>
          <a:xfrm>
            <a:off x="6278815" y="3772660"/>
            <a:ext cx="783000" cy="21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r>
              <a:rPr lang="de-DE" sz="675">
                <a:solidFill>
                  <a:schemeClr val="tx1"/>
                </a:solidFill>
                <a:latin typeface="Nunito" charset="0"/>
                <a:ea typeface="Nunito" charset="0"/>
                <a:cs typeface="Nunito" charset="0"/>
              </a:rPr>
              <a:t>Conversion</a:t>
            </a:r>
          </a:p>
          <a:p>
            <a:pPr algn="ctr"/>
            <a:r>
              <a:rPr lang="de-DE" sz="675">
                <a:solidFill>
                  <a:schemeClr val="tx1"/>
                </a:solidFill>
                <a:latin typeface="Nunito" charset="0"/>
                <a:ea typeface="Nunito" charset="0"/>
                <a:cs typeface="Nunito" charset="0"/>
              </a:rPr>
              <a:t>Optimisation</a:t>
            </a:r>
          </a:p>
        </p:txBody>
      </p:sp>
      <p:sp>
        <p:nvSpPr>
          <p:cNvPr id="34" name="Rechteck 33"/>
          <p:cNvSpPr/>
          <p:nvPr/>
        </p:nvSpPr>
        <p:spPr>
          <a:xfrm>
            <a:off x="2485071" y="3772660"/>
            <a:ext cx="783000" cy="21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r>
              <a:rPr lang="de-DE" sz="675">
                <a:solidFill>
                  <a:schemeClr val="tx1"/>
                </a:solidFill>
                <a:latin typeface="Nunito" charset="0"/>
                <a:ea typeface="Nunito" charset="0"/>
                <a:cs typeface="Nunito" charset="0"/>
              </a:rPr>
              <a:t>Standard-Banner</a:t>
            </a:r>
          </a:p>
          <a:p>
            <a:pPr algn="ctr"/>
            <a:r>
              <a:rPr lang="de-DE" sz="675">
                <a:solidFill>
                  <a:schemeClr val="tx1"/>
                </a:solidFill>
                <a:latin typeface="Nunito" charset="0"/>
                <a:ea typeface="Nunito" charset="0"/>
                <a:cs typeface="Nunito" charset="0"/>
              </a:rPr>
              <a:t>Display</a:t>
            </a:r>
          </a:p>
        </p:txBody>
      </p:sp>
      <p:cxnSp>
        <p:nvCxnSpPr>
          <p:cNvPr id="35" name="Gerader Verbinder 26"/>
          <p:cNvCxnSpPr/>
          <p:nvPr/>
        </p:nvCxnSpPr>
        <p:spPr>
          <a:xfrm>
            <a:off x="2402353" y="1812474"/>
            <a:ext cx="0" cy="843857"/>
          </a:xfrm>
          <a:prstGeom prst="line">
            <a:avLst/>
          </a:prstGeom>
          <a:ln cap="rnd">
            <a:solidFill>
              <a:schemeClr val="tx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Gerader Verbinder 28"/>
          <p:cNvCxnSpPr/>
          <p:nvPr/>
        </p:nvCxnSpPr>
        <p:spPr>
          <a:xfrm>
            <a:off x="3350789" y="1812474"/>
            <a:ext cx="0" cy="843857"/>
          </a:xfrm>
          <a:prstGeom prst="line">
            <a:avLst/>
          </a:prstGeom>
          <a:ln cap="rnd">
            <a:solidFill>
              <a:schemeClr val="tx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rader Verbinder 32"/>
          <p:cNvCxnSpPr/>
          <p:nvPr/>
        </p:nvCxnSpPr>
        <p:spPr>
          <a:xfrm flipV="1">
            <a:off x="4299226" y="1812474"/>
            <a:ext cx="0" cy="843857"/>
          </a:xfrm>
          <a:prstGeom prst="line">
            <a:avLst/>
          </a:prstGeom>
          <a:ln cap="rnd">
            <a:solidFill>
              <a:schemeClr val="tx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Gerader Verbinder 36"/>
          <p:cNvCxnSpPr/>
          <p:nvPr/>
        </p:nvCxnSpPr>
        <p:spPr>
          <a:xfrm flipV="1">
            <a:off x="1928135" y="2926331"/>
            <a:ext cx="0" cy="846329"/>
          </a:xfrm>
          <a:prstGeom prst="line">
            <a:avLst/>
          </a:prstGeom>
          <a:ln cap="rnd">
            <a:solidFill>
              <a:schemeClr val="tx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Gerader Verbinder 51"/>
          <p:cNvCxnSpPr/>
          <p:nvPr/>
        </p:nvCxnSpPr>
        <p:spPr>
          <a:xfrm>
            <a:off x="2876571" y="2926331"/>
            <a:ext cx="0" cy="846329"/>
          </a:xfrm>
          <a:prstGeom prst="line">
            <a:avLst/>
          </a:prstGeom>
          <a:ln cap="rnd">
            <a:solidFill>
              <a:schemeClr val="tx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r Verbinder 53"/>
          <p:cNvCxnSpPr/>
          <p:nvPr/>
        </p:nvCxnSpPr>
        <p:spPr>
          <a:xfrm>
            <a:off x="3825008" y="2926331"/>
            <a:ext cx="0" cy="846329"/>
          </a:xfrm>
          <a:prstGeom prst="line">
            <a:avLst/>
          </a:prstGeom>
          <a:ln cap="rnd">
            <a:solidFill>
              <a:schemeClr val="tx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Gerader Verbinder 56"/>
          <p:cNvCxnSpPr/>
          <p:nvPr/>
        </p:nvCxnSpPr>
        <p:spPr>
          <a:xfrm>
            <a:off x="4773444" y="2926331"/>
            <a:ext cx="0" cy="846329"/>
          </a:xfrm>
          <a:prstGeom prst="line">
            <a:avLst/>
          </a:prstGeom>
          <a:ln cap="rnd">
            <a:solidFill>
              <a:schemeClr val="tx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r Verbinder 61"/>
          <p:cNvCxnSpPr/>
          <p:nvPr/>
        </p:nvCxnSpPr>
        <p:spPr>
          <a:xfrm>
            <a:off x="5247662" y="1812474"/>
            <a:ext cx="0" cy="843857"/>
          </a:xfrm>
          <a:prstGeom prst="line">
            <a:avLst/>
          </a:prstGeom>
          <a:ln cap="rnd">
            <a:solidFill>
              <a:schemeClr val="tx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Gerader Verbinder 152"/>
          <p:cNvCxnSpPr/>
          <p:nvPr/>
        </p:nvCxnSpPr>
        <p:spPr>
          <a:xfrm>
            <a:off x="6196099" y="1812474"/>
            <a:ext cx="0" cy="843857"/>
          </a:xfrm>
          <a:prstGeom prst="line">
            <a:avLst/>
          </a:prstGeom>
          <a:ln cap="rnd">
            <a:solidFill>
              <a:schemeClr val="tx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Gerader Verbinder 154"/>
          <p:cNvCxnSpPr/>
          <p:nvPr/>
        </p:nvCxnSpPr>
        <p:spPr>
          <a:xfrm flipV="1">
            <a:off x="5721881" y="2926331"/>
            <a:ext cx="0" cy="846329"/>
          </a:xfrm>
          <a:prstGeom prst="line">
            <a:avLst/>
          </a:prstGeom>
          <a:ln cap="rnd">
            <a:solidFill>
              <a:schemeClr val="tx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Gerader Verbinder 156"/>
          <p:cNvCxnSpPr/>
          <p:nvPr/>
        </p:nvCxnSpPr>
        <p:spPr>
          <a:xfrm flipV="1">
            <a:off x="6670315" y="2926331"/>
            <a:ext cx="0" cy="846329"/>
          </a:xfrm>
          <a:prstGeom prst="line">
            <a:avLst/>
          </a:prstGeom>
          <a:ln cap="rnd">
            <a:solidFill>
              <a:schemeClr val="tx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Freihandform 45"/>
          <p:cNvSpPr/>
          <p:nvPr/>
        </p:nvSpPr>
        <p:spPr>
          <a:xfrm>
            <a:off x="1304925" y="1605725"/>
            <a:ext cx="6019800" cy="1642230"/>
          </a:xfrm>
          <a:custGeom>
            <a:avLst/>
            <a:gdLst>
              <a:gd name="connsiteX0" fmla="*/ 0 w 8026400"/>
              <a:gd name="connsiteY0" fmla="*/ 0 h 2759058"/>
              <a:gd name="connsiteX1" fmla="*/ 2387600 w 8026400"/>
              <a:gd name="connsiteY1" fmla="*/ 2603500 h 2759058"/>
              <a:gd name="connsiteX2" fmla="*/ 3378200 w 8026400"/>
              <a:gd name="connsiteY2" fmla="*/ 1689100 h 2759058"/>
              <a:gd name="connsiteX3" fmla="*/ 4940300 w 8026400"/>
              <a:gd name="connsiteY3" fmla="*/ 723900 h 2759058"/>
              <a:gd name="connsiteX4" fmla="*/ 6540500 w 8026400"/>
              <a:gd name="connsiteY4" fmla="*/ 1790700 h 2759058"/>
              <a:gd name="connsiteX5" fmla="*/ 7353300 w 8026400"/>
              <a:gd name="connsiteY5" fmla="*/ 2641600 h 2759058"/>
              <a:gd name="connsiteX6" fmla="*/ 8026400 w 8026400"/>
              <a:gd name="connsiteY6" fmla="*/ 2730500 h 27590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026400" h="2759058">
                <a:moveTo>
                  <a:pt x="0" y="0"/>
                </a:moveTo>
                <a:cubicBezTo>
                  <a:pt x="912283" y="1160991"/>
                  <a:pt x="1824567" y="2321983"/>
                  <a:pt x="2387600" y="2603500"/>
                </a:cubicBezTo>
                <a:cubicBezTo>
                  <a:pt x="2950633" y="2885017"/>
                  <a:pt x="2952750" y="2002367"/>
                  <a:pt x="3378200" y="1689100"/>
                </a:cubicBezTo>
                <a:cubicBezTo>
                  <a:pt x="3803650" y="1375833"/>
                  <a:pt x="4413250" y="706967"/>
                  <a:pt x="4940300" y="723900"/>
                </a:cubicBezTo>
                <a:cubicBezTo>
                  <a:pt x="5467350" y="740833"/>
                  <a:pt x="6138333" y="1471083"/>
                  <a:pt x="6540500" y="1790700"/>
                </a:cubicBezTo>
                <a:cubicBezTo>
                  <a:pt x="6942667" y="2110317"/>
                  <a:pt x="7105650" y="2484967"/>
                  <a:pt x="7353300" y="2641600"/>
                </a:cubicBezTo>
                <a:cubicBezTo>
                  <a:pt x="7600950" y="2798233"/>
                  <a:pt x="7813675" y="2764366"/>
                  <a:pt x="8026400" y="2730500"/>
                </a:cubicBezTo>
              </a:path>
            </a:pathLst>
          </a:custGeom>
          <a:noFill/>
          <a:ln w="15875" cap="rnd">
            <a:solidFill>
              <a:srgbClr val="61600E"/>
            </a:solidFill>
            <a:prstDash val="sysDot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350">
              <a:latin typeface="Nunito" charset="0"/>
              <a:ea typeface="Nunito" charset="0"/>
              <a:cs typeface="Nunito" charset="0"/>
            </a:endParaRPr>
          </a:p>
        </p:txBody>
      </p:sp>
      <p:sp>
        <p:nvSpPr>
          <p:cNvPr id="47" name="Freihandform 46"/>
          <p:cNvSpPr/>
          <p:nvPr/>
        </p:nvSpPr>
        <p:spPr>
          <a:xfrm>
            <a:off x="770207" y="1929209"/>
            <a:ext cx="7153421" cy="1708590"/>
          </a:xfrm>
          <a:custGeom>
            <a:avLst/>
            <a:gdLst>
              <a:gd name="connsiteX0" fmla="*/ 0 w 9537895"/>
              <a:gd name="connsiteY0" fmla="*/ 97856 h 2710755"/>
              <a:gd name="connsiteX1" fmla="*/ 1617784 w 9537895"/>
              <a:gd name="connsiteY1" fmla="*/ 125992 h 2710755"/>
              <a:gd name="connsiteX2" fmla="*/ 2785403 w 9537895"/>
              <a:gd name="connsiteY2" fmla="*/ 1335813 h 2710755"/>
              <a:gd name="connsiteX3" fmla="*/ 3826412 w 9537895"/>
              <a:gd name="connsiteY3" fmla="*/ 2151739 h 2710755"/>
              <a:gd name="connsiteX4" fmla="*/ 4783015 w 9537895"/>
              <a:gd name="connsiteY4" fmla="*/ 1307678 h 2710755"/>
              <a:gd name="connsiteX5" fmla="*/ 6330461 w 9537895"/>
              <a:gd name="connsiteY5" fmla="*/ 266669 h 2710755"/>
              <a:gd name="connsiteX6" fmla="*/ 7540283 w 9537895"/>
              <a:gd name="connsiteY6" fmla="*/ 1996995 h 2710755"/>
              <a:gd name="connsiteX7" fmla="*/ 8328073 w 9537895"/>
              <a:gd name="connsiteY7" fmla="*/ 2686312 h 2710755"/>
              <a:gd name="connsiteX8" fmla="*/ 9537895 w 9537895"/>
              <a:gd name="connsiteY8" fmla="*/ 2489364 h 2710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537895" h="2710755">
                <a:moveTo>
                  <a:pt x="0" y="97856"/>
                </a:moveTo>
                <a:cubicBezTo>
                  <a:pt x="576775" y="8761"/>
                  <a:pt x="1153550" y="-80334"/>
                  <a:pt x="1617784" y="125992"/>
                </a:cubicBezTo>
                <a:cubicBezTo>
                  <a:pt x="2082018" y="332318"/>
                  <a:pt x="2417298" y="998188"/>
                  <a:pt x="2785403" y="1335813"/>
                </a:cubicBezTo>
                <a:cubicBezTo>
                  <a:pt x="3153508" y="1673438"/>
                  <a:pt x="3493477" y="2156428"/>
                  <a:pt x="3826412" y="2151739"/>
                </a:cubicBezTo>
                <a:cubicBezTo>
                  <a:pt x="4159347" y="2147050"/>
                  <a:pt x="4365674" y="1621856"/>
                  <a:pt x="4783015" y="1307678"/>
                </a:cubicBezTo>
                <a:cubicBezTo>
                  <a:pt x="5200356" y="993500"/>
                  <a:pt x="5870916" y="151783"/>
                  <a:pt x="6330461" y="266669"/>
                </a:cubicBezTo>
                <a:cubicBezTo>
                  <a:pt x="6790006" y="381555"/>
                  <a:pt x="7207348" y="1593721"/>
                  <a:pt x="7540283" y="1996995"/>
                </a:cubicBezTo>
                <a:cubicBezTo>
                  <a:pt x="7873218" y="2400269"/>
                  <a:pt x="7995138" y="2604251"/>
                  <a:pt x="8328073" y="2686312"/>
                </a:cubicBezTo>
                <a:cubicBezTo>
                  <a:pt x="8661008" y="2768373"/>
                  <a:pt x="9099451" y="2628868"/>
                  <a:pt x="9537895" y="2489364"/>
                </a:cubicBezTo>
              </a:path>
            </a:pathLst>
          </a:custGeom>
          <a:noFill/>
          <a:ln w="15875" cap="rnd">
            <a:solidFill>
              <a:srgbClr val="065E94"/>
            </a:solidFill>
            <a:prstDash val="sysDot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350">
              <a:latin typeface="Nunito" charset="0"/>
              <a:ea typeface="Nunito" charset="0"/>
              <a:cs typeface="Nunito" charset="0"/>
            </a:endParaRPr>
          </a:p>
        </p:txBody>
      </p:sp>
      <p:sp>
        <p:nvSpPr>
          <p:cNvPr id="48" name="Freihandform 47"/>
          <p:cNvSpPr/>
          <p:nvPr/>
        </p:nvSpPr>
        <p:spPr>
          <a:xfrm>
            <a:off x="1371600" y="2259546"/>
            <a:ext cx="5855677" cy="1289048"/>
          </a:xfrm>
          <a:custGeom>
            <a:avLst/>
            <a:gdLst>
              <a:gd name="connsiteX0" fmla="*/ 0 w 7807569"/>
              <a:gd name="connsiteY0" fmla="*/ 0 h 2154133"/>
              <a:gd name="connsiteX1" fmla="*/ 492369 w 7807569"/>
              <a:gd name="connsiteY1" fmla="*/ 295421 h 2154133"/>
              <a:gd name="connsiteX2" fmla="*/ 1026942 w 7807569"/>
              <a:gd name="connsiteY2" fmla="*/ 1420837 h 2154133"/>
              <a:gd name="connsiteX3" fmla="*/ 1927274 w 7807569"/>
              <a:gd name="connsiteY3" fmla="*/ 2025747 h 2154133"/>
              <a:gd name="connsiteX4" fmla="*/ 3967089 w 7807569"/>
              <a:gd name="connsiteY4" fmla="*/ 2096086 h 2154133"/>
              <a:gd name="connsiteX5" fmla="*/ 5289452 w 7807569"/>
              <a:gd name="connsiteY5" fmla="*/ 1336430 h 2154133"/>
              <a:gd name="connsiteX6" fmla="*/ 5683348 w 7807569"/>
              <a:gd name="connsiteY6" fmla="*/ 267286 h 2154133"/>
              <a:gd name="connsiteX7" fmla="*/ 6555545 w 7807569"/>
              <a:gd name="connsiteY7" fmla="*/ 14067 h 2154133"/>
              <a:gd name="connsiteX8" fmla="*/ 7807569 w 7807569"/>
              <a:gd name="connsiteY8" fmla="*/ 84406 h 2154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07569" h="2154133">
                <a:moveTo>
                  <a:pt x="0" y="0"/>
                </a:moveTo>
                <a:cubicBezTo>
                  <a:pt x="160606" y="29307"/>
                  <a:pt x="321212" y="58615"/>
                  <a:pt x="492369" y="295421"/>
                </a:cubicBezTo>
                <a:cubicBezTo>
                  <a:pt x="663526" y="532227"/>
                  <a:pt x="787791" y="1132449"/>
                  <a:pt x="1026942" y="1420837"/>
                </a:cubicBezTo>
                <a:cubicBezTo>
                  <a:pt x="1266093" y="1709225"/>
                  <a:pt x="1437250" y="1913206"/>
                  <a:pt x="1927274" y="2025747"/>
                </a:cubicBezTo>
                <a:cubicBezTo>
                  <a:pt x="2417299" y="2138289"/>
                  <a:pt x="3406726" y="2210972"/>
                  <a:pt x="3967089" y="2096086"/>
                </a:cubicBezTo>
                <a:cubicBezTo>
                  <a:pt x="4527452" y="1981200"/>
                  <a:pt x="5003409" y="1641230"/>
                  <a:pt x="5289452" y="1336430"/>
                </a:cubicBezTo>
                <a:cubicBezTo>
                  <a:pt x="5575495" y="1031630"/>
                  <a:pt x="5472333" y="487680"/>
                  <a:pt x="5683348" y="267286"/>
                </a:cubicBezTo>
                <a:cubicBezTo>
                  <a:pt x="5894364" y="46892"/>
                  <a:pt x="6201508" y="44547"/>
                  <a:pt x="6555545" y="14067"/>
                </a:cubicBezTo>
                <a:cubicBezTo>
                  <a:pt x="6909582" y="-16413"/>
                  <a:pt x="7358575" y="33996"/>
                  <a:pt x="7807569" y="84406"/>
                </a:cubicBezTo>
              </a:path>
            </a:pathLst>
          </a:custGeom>
          <a:noFill/>
          <a:ln w="15875" cap="rnd">
            <a:solidFill>
              <a:srgbClr val="E5308D"/>
            </a:solidFill>
            <a:prstDash val="sysDot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350">
              <a:latin typeface="Nunito" charset="0"/>
              <a:ea typeface="Nunito" charset="0"/>
              <a:cs typeface="Nunito" charset="0"/>
            </a:endParaRPr>
          </a:p>
        </p:txBody>
      </p:sp>
      <p:sp>
        <p:nvSpPr>
          <p:cNvPr id="49" name="Freihandform 48"/>
          <p:cNvSpPr/>
          <p:nvPr/>
        </p:nvSpPr>
        <p:spPr>
          <a:xfrm>
            <a:off x="769039" y="1980655"/>
            <a:ext cx="7186901" cy="1582274"/>
          </a:xfrm>
          <a:custGeom>
            <a:avLst/>
            <a:gdLst>
              <a:gd name="connsiteX0" fmla="*/ 19419 w 9416637"/>
              <a:gd name="connsiteY0" fmla="*/ 2533550 h 2720608"/>
              <a:gd name="connsiteX1" fmla="*/ 103825 w 9416637"/>
              <a:gd name="connsiteY1" fmla="*/ 2533550 h 2720608"/>
              <a:gd name="connsiteX2" fmla="*/ 821277 w 9416637"/>
              <a:gd name="connsiteY2" fmla="*/ 2660159 h 2720608"/>
              <a:gd name="connsiteX3" fmla="*/ 2706348 w 9416637"/>
              <a:gd name="connsiteY3" fmla="*/ 1436270 h 2720608"/>
              <a:gd name="connsiteX4" fmla="*/ 3325326 w 9416637"/>
              <a:gd name="connsiteY4" fmla="*/ 873562 h 2720608"/>
              <a:gd name="connsiteX5" fmla="*/ 4436674 w 9416637"/>
              <a:gd name="connsiteY5" fmla="*/ 1956775 h 2720608"/>
              <a:gd name="connsiteX6" fmla="*/ 5435480 w 9416637"/>
              <a:gd name="connsiteY6" fmla="*/ 957969 h 2720608"/>
              <a:gd name="connsiteX7" fmla="*/ 5899714 w 9416637"/>
              <a:gd name="connsiteY7" fmla="*/ 817292 h 2720608"/>
              <a:gd name="connsiteX8" fmla="*/ 6757843 w 9416637"/>
              <a:gd name="connsiteY8" fmla="*/ 1717624 h 2720608"/>
              <a:gd name="connsiteX9" fmla="*/ 7095468 w 9416637"/>
              <a:gd name="connsiteY9" fmla="*/ 2181858 h 2720608"/>
              <a:gd name="connsiteX10" fmla="*/ 7911394 w 9416637"/>
              <a:gd name="connsiteY10" fmla="*/ 1042375 h 2720608"/>
              <a:gd name="connsiteX11" fmla="*/ 8263086 w 9416637"/>
              <a:gd name="connsiteY11" fmla="*/ 254584 h 2720608"/>
              <a:gd name="connsiteX12" fmla="*/ 8910200 w 9416637"/>
              <a:gd name="connsiteY12" fmla="*/ 15433 h 2720608"/>
              <a:gd name="connsiteX13" fmla="*/ 9416637 w 9416637"/>
              <a:gd name="connsiteY13" fmla="*/ 43569 h 2720608"/>
              <a:gd name="connsiteX0" fmla="*/ 19419 w 9416637"/>
              <a:gd name="connsiteY0" fmla="*/ 2533550 h 2720608"/>
              <a:gd name="connsiteX1" fmla="*/ 103825 w 9416637"/>
              <a:gd name="connsiteY1" fmla="*/ 2533550 h 2720608"/>
              <a:gd name="connsiteX2" fmla="*/ 821277 w 9416637"/>
              <a:gd name="connsiteY2" fmla="*/ 2660159 h 2720608"/>
              <a:gd name="connsiteX3" fmla="*/ 2706348 w 9416637"/>
              <a:gd name="connsiteY3" fmla="*/ 1436270 h 2720608"/>
              <a:gd name="connsiteX4" fmla="*/ 3325326 w 9416637"/>
              <a:gd name="connsiteY4" fmla="*/ 873562 h 2720608"/>
              <a:gd name="connsiteX5" fmla="*/ 4436674 w 9416637"/>
              <a:gd name="connsiteY5" fmla="*/ 1956775 h 2720608"/>
              <a:gd name="connsiteX6" fmla="*/ 5435480 w 9416637"/>
              <a:gd name="connsiteY6" fmla="*/ 957969 h 2720608"/>
              <a:gd name="connsiteX7" fmla="*/ 5899714 w 9416637"/>
              <a:gd name="connsiteY7" fmla="*/ 817292 h 2720608"/>
              <a:gd name="connsiteX8" fmla="*/ 6751527 w 9416637"/>
              <a:gd name="connsiteY8" fmla="*/ 1762074 h 2720608"/>
              <a:gd name="connsiteX9" fmla="*/ 7095468 w 9416637"/>
              <a:gd name="connsiteY9" fmla="*/ 2181858 h 2720608"/>
              <a:gd name="connsiteX10" fmla="*/ 7911394 w 9416637"/>
              <a:gd name="connsiteY10" fmla="*/ 1042375 h 2720608"/>
              <a:gd name="connsiteX11" fmla="*/ 8263086 w 9416637"/>
              <a:gd name="connsiteY11" fmla="*/ 254584 h 2720608"/>
              <a:gd name="connsiteX12" fmla="*/ 8910200 w 9416637"/>
              <a:gd name="connsiteY12" fmla="*/ 15433 h 2720608"/>
              <a:gd name="connsiteX13" fmla="*/ 9416637 w 9416637"/>
              <a:gd name="connsiteY13" fmla="*/ 43569 h 2720608"/>
              <a:gd name="connsiteX0" fmla="*/ 19419 w 9416637"/>
              <a:gd name="connsiteY0" fmla="*/ 2533550 h 2720608"/>
              <a:gd name="connsiteX1" fmla="*/ 103825 w 9416637"/>
              <a:gd name="connsiteY1" fmla="*/ 2533550 h 2720608"/>
              <a:gd name="connsiteX2" fmla="*/ 821277 w 9416637"/>
              <a:gd name="connsiteY2" fmla="*/ 2660159 h 2720608"/>
              <a:gd name="connsiteX3" fmla="*/ 2706348 w 9416637"/>
              <a:gd name="connsiteY3" fmla="*/ 1436270 h 2720608"/>
              <a:gd name="connsiteX4" fmla="*/ 3325326 w 9416637"/>
              <a:gd name="connsiteY4" fmla="*/ 873562 h 2720608"/>
              <a:gd name="connsiteX5" fmla="*/ 4436674 w 9416637"/>
              <a:gd name="connsiteY5" fmla="*/ 1956775 h 2720608"/>
              <a:gd name="connsiteX6" fmla="*/ 5435480 w 9416637"/>
              <a:gd name="connsiteY6" fmla="*/ 957969 h 2720608"/>
              <a:gd name="connsiteX7" fmla="*/ 5899714 w 9416637"/>
              <a:gd name="connsiteY7" fmla="*/ 817292 h 2720608"/>
              <a:gd name="connsiteX8" fmla="*/ 6751527 w 9416637"/>
              <a:gd name="connsiteY8" fmla="*/ 1762074 h 2720608"/>
              <a:gd name="connsiteX9" fmla="*/ 7228100 w 9416637"/>
              <a:gd name="connsiteY9" fmla="*/ 2156458 h 2720608"/>
              <a:gd name="connsiteX10" fmla="*/ 7911394 w 9416637"/>
              <a:gd name="connsiteY10" fmla="*/ 1042375 h 2720608"/>
              <a:gd name="connsiteX11" fmla="*/ 8263086 w 9416637"/>
              <a:gd name="connsiteY11" fmla="*/ 254584 h 2720608"/>
              <a:gd name="connsiteX12" fmla="*/ 8910200 w 9416637"/>
              <a:gd name="connsiteY12" fmla="*/ 15433 h 2720608"/>
              <a:gd name="connsiteX13" fmla="*/ 9416637 w 9416637"/>
              <a:gd name="connsiteY13" fmla="*/ 43569 h 2720608"/>
              <a:gd name="connsiteX0" fmla="*/ 19419 w 9416637"/>
              <a:gd name="connsiteY0" fmla="*/ 2533550 h 2720608"/>
              <a:gd name="connsiteX1" fmla="*/ 103825 w 9416637"/>
              <a:gd name="connsiteY1" fmla="*/ 2533550 h 2720608"/>
              <a:gd name="connsiteX2" fmla="*/ 821277 w 9416637"/>
              <a:gd name="connsiteY2" fmla="*/ 2660159 h 2720608"/>
              <a:gd name="connsiteX3" fmla="*/ 2706348 w 9416637"/>
              <a:gd name="connsiteY3" fmla="*/ 1436270 h 2720608"/>
              <a:gd name="connsiteX4" fmla="*/ 3325326 w 9416637"/>
              <a:gd name="connsiteY4" fmla="*/ 873562 h 2720608"/>
              <a:gd name="connsiteX5" fmla="*/ 4436674 w 9416637"/>
              <a:gd name="connsiteY5" fmla="*/ 1956775 h 2720608"/>
              <a:gd name="connsiteX6" fmla="*/ 5435480 w 9416637"/>
              <a:gd name="connsiteY6" fmla="*/ 957969 h 2720608"/>
              <a:gd name="connsiteX7" fmla="*/ 5899714 w 9416637"/>
              <a:gd name="connsiteY7" fmla="*/ 817292 h 2720608"/>
              <a:gd name="connsiteX8" fmla="*/ 6751527 w 9416637"/>
              <a:gd name="connsiteY8" fmla="*/ 1762074 h 2720608"/>
              <a:gd name="connsiteX9" fmla="*/ 7316522 w 9416637"/>
              <a:gd name="connsiteY9" fmla="*/ 2048508 h 2720608"/>
              <a:gd name="connsiteX10" fmla="*/ 7911394 w 9416637"/>
              <a:gd name="connsiteY10" fmla="*/ 1042375 h 2720608"/>
              <a:gd name="connsiteX11" fmla="*/ 8263086 w 9416637"/>
              <a:gd name="connsiteY11" fmla="*/ 254584 h 2720608"/>
              <a:gd name="connsiteX12" fmla="*/ 8910200 w 9416637"/>
              <a:gd name="connsiteY12" fmla="*/ 15433 h 2720608"/>
              <a:gd name="connsiteX13" fmla="*/ 9416637 w 9416637"/>
              <a:gd name="connsiteY13" fmla="*/ 43569 h 2720608"/>
              <a:gd name="connsiteX0" fmla="*/ 19419 w 9416637"/>
              <a:gd name="connsiteY0" fmla="*/ 2533550 h 2720608"/>
              <a:gd name="connsiteX1" fmla="*/ 103825 w 9416637"/>
              <a:gd name="connsiteY1" fmla="*/ 2533550 h 2720608"/>
              <a:gd name="connsiteX2" fmla="*/ 821277 w 9416637"/>
              <a:gd name="connsiteY2" fmla="*/ 2660159 h 2720608"/>
              <a:gd name="connsiteX3" fmla="*/ 2706348 w 9416637"/>
              <a:gd name="connsiteY3" fmla="*/ 1436270 h 2720608"/>
              <a:gd name="connsiteX4" fmla="*/ 3325326 w 9416637"/>
              <a:gd name="connsiteY4" fmla="*/ 873562 h 2720608"/>
              <a:gd name="connsiteX5" fmla="*/ 4436674 w 9416637"/>
              <a:gd name="connsiteY5" fmla="*/ 1956775 h 2720608"/>
              <a:gd name="connsiteX6" fmla="*/ 5460744 w 9416637"/>
              <a:gd name="connsiteY6" fmla="*/ 907169 h 2720608"/>
              <a:gd name="connsiteX7" fmla="*/ 5899714 w 9416637"/>
              <a:gd name="connsiteY7" fmla="*/ 817292 h 2720608"/>
              <a:gd name="connsiteX8" fmla="*/ 6751527 w 9416637"/>
              <a:gd name="connsiteY8" fmla="*/ 1762074 h 2720608"/>
              <a:gd name="connsiteX9" fmla="*/ 7316522 w 9416637"/>
              <a:gd name="connsiteY9" fmla="*/ 2048508 h 2720608"/>
              <a:gd name="connsiteX10" fmla="*/ 7911394 w 9416637"/>
              <a:gd name="connsiteY10" fmla="*/ 1042375 h 2720608"/>
              <a:gd name="connsiteX11" fmla="*/ 8263086 w 9416637"/>
              <a:gd name="connsiteY11" fmla="*/ 254584 h 2720608"/>
              <a:gd name="connsiteX12" fmla="*/ 8910200 w 9416637"/>
              <a:gd name="connsiteY12" fmla="*/ 15433 h 2720608"/>
              <a:gd name="connsiteX13" fmla="*/ 9416637 w 9416637"/>
              <a:gd name="connsiteY13" fmla="*/ 43569 h 2720608"/>
              <a:gd name="connsiteX0" fmla="*/ 19419 w 9416637"/>
              <a:gd name="connsiteY0" fmla="*/ 2533550 h 2720608"/>
              <a:gd name="connsiteX1" fmla="*/ 103825 w 9416637"/>
              <a:gd name="connsiteY1" fmla="*/ 2533550 h 2720608"/>
              <a:gd name="connsiteX2" fmla="*/ 821277 w 9416637"/>
              <a:gd name="connsiteY2" fmla="*/ 2660159 h 2720608"/>
              <a:gd name="connsiteX3" fmla="*/ 2706348 w 9416637"/>
              <a:gd name="connsiteY3" fmla="*/ 1436270 h 2720608"/>
              <a:gd name="connsiteX4" fmla="*/ 3325326 w 9416637"/>
              <a:gd name="connsiteY4" fmla="*/ 873562 h 2720608"/>
              <a:gd name="connsiteX5" fmla="*/ 4436674 w 9416637"/>
              <a:gd name="connsiteY5" fmla="*/ 1956775 h 2720608"/>
              <a:gd name="connsiteX6" fmla="*/ 5460744 w 9416637"/>
              <a:gd name="connsiteY6" fmla="*/ 907169 h 2720608"/>
              <a:gd name="connsiteX7" fmla="*/ 5899714 w 9416637"/>
              <a:gd name="connsiteY7" fmla="*/ 817292 h 2720608"/>
              <a:gd name="connsiteX8" fmla="*/ 6751527 w 9416637"/>
              <a:gd name="connsiteY8" fmla="*/ 1762074 h 2720608"/>
              <a:gd name="connsiteX9" fmla="*/ 7316522 w 9416637"/>
              <a:gd name="connsiteY9" fmla="*/ 2048508 h 2720608"/>
              <a:gd name="connsiteX10" fmla="*/ 7911394 w 9416637"/>
              <a:gd name="connsiteY10" fmla="*/ 1042375 h 2720608"/>
              <a:gd name="connsiteX11" fmla="*/ 8263086 w 9416637"/>
              <a:gd name="connsiteY11" fmla="*/ 254584 h 2720608"/>
              <a:gd name="connsiteX12" fmla="*/ 8910200 w 9416637"/>
              <a:gd name="connsiteY12" fmla="*/ 15433 h 2720608"/>
              <a:gd name="connsiteX13" fmla="*/ 9416637 w 9416637"/>
              <a:gd name="connsiteY13" fmla="*/ 43569 h 2720608"/>
              <a:gd name="connsiteX0" fmla="*/ 19419 w 9416637"/>
              <a:gd name="connsiteY0" fmla="*/ 2533550 h 2720608"/>
              <a:gd name="connsiteX1" fmla="*/ 103825 w 9416637"/>
              <a:gd name="connsiteY1" fmla="*/ 2533550 h 2720608"/>
              <a:gd name="connsiteX2" fmla="*/ 821277 w 9416637"/>
              <a:gd name="connsiteY2" fmla="*/ 2660159 h 2720608"/>
              <a:gd name="connsiteX3" fmla="*/ 2706348 w 9416637"/>
              <a:gd name="connsiteY3" fmla="*/ 1436270 h 2720608"/>
              <a:gd name="connsiteX4" fmla="*/ 3325326 w 9416637"/>
              <a:gd name="connsiteY4" fmla="*/ 873562 h 2720608"/>
              <a:gd name="connsiteX5" fmla="*/ 4436674 w 9416637"/>
              <a:gd name="connsiteY5" fmla="*/ 1956775 h 2720608"/>
              <a:gd name="connsiteX6" fmla="*/ 5460744 w 9416637"/>
              <a:gd name="connsiteY6" fmla="*/ 907169 h 2720608"/>
              <a:gd name="connsiteX7" fmla="*/ 5899714 w 9416637"/>
              <a:gd name="connsiteY7" fmla="*/ 817292 h 2720608"/>
              <a:gd name="connsiteX8" fmla="*/ 6751527 w 9416637"/>
              <a:gd name="connsiteY8" fmla="*/ 1762074 h 2720608"/>
              <a:gd name="connsiteX9" fmla="*/ 7316522 w 9416637"/>
              <a:gd name="connsiteY9" fmla="*/ 2048508 h 2720608"/>
              <a:gd name="connsiteX10" fmla="*/ 7911394 w 9416637"/>
              <a:gd name="connsiteY10" fmla="*/ 1042375 h 2720608"/>
              <a:gd name="connsiteX11" fmla="*/ 8263086 w 9416637"/>
              <a:gd name="connsiteY11" fmla="*/ 254584 h 2720608"/>
              <a:gd name="connsiteX12" fmla="*/ 8910200 w 9416637"/>
              <a:gd name="connsiteY12" fmla="*/ 15433 h 2720608"/>
              <a:gd name="connsiteX13" fmla="*/ 9416637 w 9416637"/>
              <a:gd name="connsiteY13" fmla="*/ 43569 h 2720608"/>
              <a:gd name="connsiteX0" fmla="*/ 19419 w 9416637"/>
              <a:gd name="connsiteY0" fmla="*/ 2533550 h 2720608"/>
              <a:gd name="connsiteX1" fmla="*/ 103825 w 9416637"/>
              <a:gd name="connsiteY1" fmla="*/ 2533550 h 2720608"/>
              <a:gd name="connsiteX2" fmla="*/ 821277 w 9416637"/>
              <a:gd name="connsiteY2" fmla="*/ 2660159 h 2720608"/>
              <a:gd name="connsiteX3" fmla="*/ 2706348 w 9416637"/>
              <a:gd name="connsiteY3" fmla="*/ 1436270 h 2720608"/>
              <a:gd name="connsiteX4" fmla="*/ 3325326 w 9416637"/>
              <a:gd name="connsiteY4" fmla="*/ 873562 h 2720608"/>
              <a:gd name="connsiteX5" fmla="*/ 4436674 w 9416637"/>
              <a:gd name="connsiteY5" fmla="*/ 1956775 h 2720608"/>
              <a:gd name="connsiteX6" fmla="*/ 5460744 w 9416637"/>
              <a:gd name="connsiteY6" fmla="*/ 907169 h 2720608"/>
              <a:gd name="connsiteX7" fmla="*/ 5981819 w 9416637"/>
              <a:gd name="connsiteY7" fmla="*/ 849042 h 2720608"/>
              <a:gd name="connsiteX8" fmla="*/ 6751527 w 9416637"/>
              <a:gd name="connsiteY8" fmla="*/ 1762074 h 2720608"/>
              <a:gd name="connsiteX9" fmla="*/ 7316522 w 9416637"/>
              <a:gd name="connsiteY9" fmla="*/ 2048508 h 2720608"/>
              <a:gd name="connsiteX10" fmla="*/ 7911394 w 9416637"/>
              <a:gd name="connsiteY10" fmla="*/ 1042375 h 2720608"/>
              <a:gd name="connsiteX11" fmla="*/ 8263086 w 9416637"/>
              <a:gd name="connsiteY11" fmla="*/ 254584 h 2720608"/>
              <a:gd name="connsiteX12" fmla="*/ 8910200 w 9416637"/>
              <a:gd name="connsiteY12" fmla="*/ 15433 h 2720608"/>
              <a:gd name="connsiteX13" fmla="*/ 9416637 w 9416637"/>
              <a:gd name="connsiteY13" fmla="*/ 43569 h 2720608"/>
              <a:gd name="connsiteX0" fmla="*/ 19419 w 9473479"/>
              <a:gd name="connsiteY0" fmla="*/ 2540625 h 2727683"/>
              <a:gd name="connsiteX1" fmla="*/ 103825 w 9473479"/>
              <a:gd name="connsiteY1" fmla="*/ 2540625 h 2727683"/>
              <a:gd name="connsiteX2" fmla="*/ 821277 w 9473479"/>
              <a:gd name="connsiteY2" fmla="*/ 2667234 h 2727683"/>
              <a:gd name="connsiteX3" fmla="*/ 2706348 w 9473479"/>
              <a:gd name="connsiteY3" fmla="*/ 1443345 h 2727683"/>
              <a:gd name="connsiteX4" fmla="*/ 3325326 w 9473479"/>
              <a:gd name="connsiteY4" fmla="*/ 880637 h 2727683"/>
              <a:gd name="connsiteX5" fmla="*/ 4436674 w 9473479"/>
              <a:gd name="connsiteY5" fmla="*/ 1963850 h 2727683"/>
              <a:gd name="connsiteX6" fmla="*/ 5460744 w 9473479"/>
              <a:gd name="connsiteY6" fmla="*/ 914244 h 2727683"/>
              <a:gd name="connsiteX7" fmla="*/ 5981819 w 9473479"/>
              <a:gd name="connsiteY7" fmla="*/ 856117 h 2727683"/>
              <a:gd name="connsiteX8" fmla="*/ 6751527 w 9473479"/>
              <a:gd name="connsiteY8" fmla="*/ 1769149 h 2727683"/>
              <a:gd name="connsiteX9" fmla="*/ 7316522 w 9473479"/>
              <a:gd name="connsiteY9" fmla="*/ 2055583 h 2727683"/>
              <a:gd name="connsiteX10" fmla="*/ 7911394 w 9473479"/>
              <a:gd name="connsiteY10" fmla="*/ 1049450 h 2727683"/>
              <a:gd name="connsiteX11" fmla="*/ 8263086 w 9473479"/>
              <a:gd name="connsiteY11" fmla="*/ 261659 h 2727683"/>
              <a:gd name="connsiteX12" fmla="*/ 8910200 w 9473479"/>
              <a:gd name="connsiteY12" fmla="*/ 22508 h 2727683"/>
              <a:gd name="connsiteX13" fmla="*/ 9473479 w 9473479"/>
              <a:gd name="connsiteY13" fmla="*/ 31594 h 2727683"/>
              <a:gd name="connsiteX0" fmla="*/ 19419 w 9473479"/>
              <a:gd name="connsiteY0" fmla="*/ 2534261 h 2721319"/>
              <a:gd name="connsiteX1" fmla="*/ 103825 w 9473479"/>
              <a:gd name="connsiteY1" fmla="*/ 2534261 h 2721319"/>
              <a:gd name="connsiteX2" fmla="*/ 821277 w 9473479"/>
              <a:gd name="connsiteY2" fmla="*/ 2660870 h 2721319"/>
              <a:gd name="connsiteX3" fmla="*/ 2706348 w 9473479"/>
              <a:gd name="connsiteY3" fmla="*/ 1436981 h 2721319"/>
              <a:gd name="connsiteX4" fmla="*/ 3325326 w 9473479"/>
              <a:gd name="connsiteY4" fmla="*/ 874273 h 2721319"/>
              <a:gd name="connsiteX5" fmla="*/ 4436674 w 9473479"/>
              <a:gd name="connsiteY5" fmla="*/ 1957486 h 2721319"/>
              <a:gd name="connsiteX6" fmla="*/ 5460744 w 9473479"/>
              <a:gd name="connsiteY6" fmla="*/ 907880 h 2721319"/>
              <a:gd name="connsiteX7" fmla="*/ 5981819 w 9473479"/>
              <a:gd name="connsiteY7" fmla="*/ 849753 h 2721319"/>
              <a:gd name="connsiteX8" fmla="*/ 6751527 w 9473479"/>
              <a:gd name="connsiteY8" fmla="*/ 1762785 h 2721319"/>
              <a:gd name="connsiteX9" fmla="*/ 7316522 w 9473479"/>
              <a:gd name="connsiteY9" fmla="*/ 2049219 h 2721319"/>
              <a:gd name="connsiteX10" fmla="*/ 7911394 w 9473479"/>
              <a:gd name="connsiteY10" fmla="*/ 1043086 h 2721319"/>
              <a:gd name="connsiteX11" fmla="*/ 8263086 w 9473479"/>
              <a:gd name="connsiteY11" fmla="*/ 255295 h 2721319"/>
              <a:gd name="connsiteX12" fmla="*/ 8910200 w 9473479"/>
              <a:gd name="connsiteY12" fmla="*/ 16144 h 2721319"/>
              <a:gd name="connsiteX13" fmla="*/ 9473479 w 9473479"/>
              <a:gd name="connsiteY13" fmla="*/ 25230 h 2721319"/>
              <a:gd name="connsiteX0" fmla="*/ 6897 w 9536747"/>
              <a:gd name="connsiteY0" fmla="*/ 2483461 h 2722438"/>
              <a:gd name="connsiteX1" fmla="*/ 167093 w 9536747"/>
              <a:gd name="connsiteY1" fmla="*/ 2534261 h 2722438"/>
              <a:gd name="connsiteX2" fmla="*/ 884545 w 9536747"/>
              <a:gd name="connsiteY2" fmla="*/ 2660870 h 2722438"/>
              <a:gd name="connsiteX3" fmla="*/ 2769616 w 9536747"/>
              <a:gd name="connsiteY3" fmla="*/ 1436981 h 2722438"/>
              <a:gd name="connsiteX4" fmla="*/ 3388594 w 9536747"/>
              <a:gd name="connsiteY4" fmla="*/ 874273 h 2722438"/>
              <a:gd name="connsiteX5" fmla="*/ 4499942 w 9536747"/>
              <a:gd name="connsiteY5" fmla="*/ 1957486 h 2722438"/>
              <a:gd name="connsiteX6" fmla="*/ 5524012 w 9536747"/>
              <a:gd name="connsiteY6" fmla="*/ 907880 h 2722438"/>
              <a:gd name="connsiteX7" fmla="*/ 6045087 w 9536747"/>
              <a:gd name="connsiteY7" fmla="*/ 849753 h 2722438"/>
              <a:gd name="connsiteX8" fmla="*/ 6814795 w 9536747"/>
              <a:gd name="connsiteY8" fmla="*/ 1762785 h 2722438"/>
              <a:gd name="connsiteX9" fmla="*/ 7379790 w 9536747"/>
              <a:gd name="connsiteY9" fmla="*/ 2049219 h 2722438"/>
              <a:gd name="connsiteX10" fmla="*/ 7974662 w 9536747"/>
              <a:gd name="connsiteY10" fmla="*/ 1043086 h 2722438"/>
              <a:gd name="connsiteX11" fmla="*/ 8326354 w 9536747"/>
              <a:gd name="connsiteY11" fmla="*/ 255295 h 2722438"/>
              <a:gd name="connsiteX12" fmla="*/ 8973468 w 9536747"/>
              <a:gd name="connsiteY12" fmla="*/ 16144 h 2722438"/>
              <a:gd name="connsiteX13" fmla="*/ 9536747 w 9536747"/>
              <a:gd name="connsiteY13" fmla="*/ 25230 h 2722438"/>
              <a:gd name="connsiteX0" fmla="*/ 3074 w 9532924"/>
              <a:gd name="connsiteY0" fmla="*/ 2483461 h 2734701"/>
              <a:gd name="connsiteX1" fmla="*/ 251691 w 9532924"/>
              <a:gd name="connsiteY1" fmla="*/ 2585061 h 2734701"/>
              <a:gd name="connsiteX2" fmla="*/ 880722 w 9532924"/>
              <a:gd name="connsiteY2" fmla="*/ 2660870 h 2734701"/>
              <a:gd name="connsiteX3" fmla="*/ 2765793 w 9532924"/>
              <a:gd name="connsiteY3" fmla="*/ 1436981 h 2734701"/>
              <a:gd name="connsiteX4" fmla="*/ 3384771 w 9532924"/>
              <a:gd name="connsiteY4" fmla="*/ 874273 h 2734701"/>
              <a:gd name="connsiteX5" fmla="*/ 4496119 w 9532924"/>
              <a:gd name="connsiteY5" fmla="*/ 1957486 h 2734701"/>
              <a:gd name="connsiteX6" fmla="*/ 5520189 w 9532924"/>
              <a:gd name="connsiteY6" fmla="*/ 907880 h 2734701"/>
              <a:gd name="connsiteX7" fmla="*/ 6041264 w 9532924"/>
              <a:gd name="connsiteY7" fmla="*/ 849753 h 2734701"/>
              <a:gd name="connsiteX8" fmla="*/ 6810972 w 9532924"/>
              <a:gd name="connsiteY8" fmla="*/ 1762785 h 2734701"/>
              <a:gd name="connsiteX9" fmla="*/ 7375967 w 9532924"/>
              <a:gd name="connsiteY9" fmla="*/ 2049219 h 2734701"/>
              <a:gd name="connsiteX10" fmla="*/ 7970839 w 9532924"/>
              <a:gd name="connsiteY10" fmla="*/ 1043086 h 2734701"/>
              <a:gd name="connsiteX11" fmla="*/ 8322531 w 9532924"/>
              <a:gd name="connsiteY11" fmla="*/ 255295 h 2734701"/>
              <a:gd name="connsiteX12" fmla="*/ 8969645 w 9532924"/>
              <a:gd name="connsiteY12" fmla="*/ 16144 h 2734701"/>
              <a:gd name="connsiteX13" fmla="*/ 9532924 w 9532924"/>
              <a:gd name="connsiteY13" fmla="*/ 25230 h 2734701"/>
              <a:gd name="connsiteX0" fmla="*/ 3074 w 9532924"/>
              <a:gd name="connsiteY0" fmla="*/ 2483461 h 2738086"/>
              <a:gd name="connsiteX1" fmla="*/ 251691 w 9532924"/>
              <a:gd name="connsiteY1" fmla="*/ 2585061 h 2738086"/>
              <a:gd name="connsiteX2" fmla="*/ 880722 w 9532924"/>
              <a:gd name="connsiteY2" fmla="*/ 2660870 h 2738086"/>
              <a:gd name="connsiteX3" fmla="*/ 2765793 w 9532924"/>
              <a:gd name="connsiteY3" fmla="*/ 1436981 h 2738086"/>
              <a:gd name="connsiteX4" fmla="*/ 3384771 w 9532924"/>
              <a:gd name="connsiteY4" fmla="*/ 874273 h 2738086"/>
              <a:gd name="connsiteX5" fmla="*/ 4496119 w 9532924"/>
              <a:gd name="connsiteY5" fmla="*/ 1957486 h 2738086"/>
              <a:gd name="connsiteX6" fmla="*/ 5520189 w 9532924"/>
              <a:gd name="connsiteY6" fmla="*/ 907880 h 2738086"/>
              <a:gd name="connsiteX7" fmla="*/ 6041264 w 9532924"/>
              <a:gd name="connsiteY7" fmla="*/ 849753 h 2738086"/>
              <a:gd name="connsiteX8" fmla="*/ 6810972 w 9532924"/>
              <a:gd name="connsiteY8" fmla="*/ 1762785 h 2738086"/>
              <a:gd name="connsiteX9" fmla="*/ 7375967 w 9532924"/>
              <a:gd name="connsiteY9" fmla="*/ 2049219 h 2738086"/>
              <a:gd name="connsiteX10" fmla="*/ 7970839 w 9532924"/>
              <a:gd name="connsiteY10" fmla="*/ 1043086 h 2738086"/>
              <a:gd name="connsiteX11" fmla="*/ 8322531 w 9532924"/>
              <a:gd name="connsiteY11" fmla="*/ 255295 h 2738086"/>
              <a:gd name="connsiteX12" fmla="*/ 8969645 w 9532924"/>
              <a:gd name="connsiteY12" fmla="*/ 16144 h 2738086"/>
              <a:gd name="connsiteX13" fmla="*/ 9532924 w 9532924"/>
              <a:gd name="connsiteY13" fmla="*/ 25230 h 2738086"/>
              <a:gd name="connsiteX0" fmla="*/ 3681 w 9533531"/>
              <a:gd name="connsiteY0" fmla="*/ 2483461 h 2664160"/>
              <a:gd name="connsiteX1" fmla="*/ 252298 w 9533531"/>
              <a:gd name="connsiteY1" fmla="*/ 2585061 h 2664160"/>
              <a:gd name="connsiteX2" fmla="*/ 1039225 w 9533531"/>
              <a:gd name="connsiteY2" fmla="*/ 2571970 h 2664160"/>
              <a:gd name="connsiteX3" fmla="*/ 2766400 w 9533531"/>
              <a:gd name="connsiteY3" fmla="*/ 1436981 h 2664160"/>
              <a:gd name="connsiteX4" fmla="*/ 3385378 w 9533531"/>
              <a:gd name="connsiteY4" fmla="*/ 874273 h 2664160"/>
              <a:gd name="connsiteX5" fmla="*/ 4496726 w 9533531"/>
              <a:gd name="connsiteY5" fmla="*/ 1957486 h 2664160"/>
              <a:gd name="connsiteX6" fmla="*/ 5520796 w 9533531"/>
              <a:gd name="connsiteY6" fmla="*/ 907880 h 2664160"/>
              <a:gd name="connsiteX7" fmla="*/ 6041871 w 9533531"/>
              <a:gd name="connsiteY7" fmla="*/ 849753 h 2664160"/>
              <a:gd name="connsiteX8" fmla="*/ 6811579 w 9533531"/>
              <a:gd name="connsiteY8" fmla="*/ 1762785 h 2664160"/>
              <a:gd name="connsiteX9" fmla="*/ 7376574 w 9533531"/>
              <a:gd name="connsiteY9" fmla="*/ 2049219 h 2664160"/>
              <a:gd name="connsiteX10" fmla="*/ 7971446 w 9533531"/>
              <a:gd name="connsiteY10" fmla="*/ 1043086 h 2664160"/>
              <a:gd name="connsiteX11" fmla="*/ 8323138 w 9533531"/>
              <a:gd name="connsiteY11" fmla="*/ 255295 h 2664160"/>
              <a:gd name="connsiteX12" fmla="*/ 8970252 w 9533531"/>
              <a:gd name="connsiteY12" fmla="*/ 16144 h 2664160"/>
              <a:gd name="connsiteX13" fmla="*/ 9533531 w 9533531"/>
              <a:gd name="connsiteY13" fmla="*/ 25230 h 2664160"/>
              <a:gd name="connsiteX0" fmla="*/ 1893 w 9531743"/>
              <a:gd name="connsiteY0" fmla="*/ 2483461 h 2682704"/>
              <a:gd name="connsiteX1" fmla="*/ 370511 w 9531743"/>
              <a:gd name="connsiteY1" fmla="*/ 2629511 h 2682704"/>
              <a:gd name="connsiteX2" fmla="*/ 1037437 w 9531743"/>
              <a:gd name="connsiteY2" fmla="*/ 2571970 h 2682704"/>
              <a:gd name="connsiteX3" fmla="*/ 2764612 w 9531743"/>
              <a:gd name="connsiteY3" fmla="*/ 1436981 h 2682704"/>
              <a:gd name="connsiteX4" fmla="*/ 3383590 w 9531743"/>
              <a:gd name="connsiteY4" fmla="*/ 874273 h 2682704"/>
              <a:gd name="connsiteX5" fmla="*/ 4494938 w 9531743"/>
              <a:gd name="connsiteY5" fmla="*/ 1957486 h 2682704"/>
              <a:gd name="connsiteX6" fmla="*/ 5519008 w 9531743"/>
              <a:gd name="connsiteY6" fmla="*/ 907880 h 2682704"/>
              <a:gd name="connsiteX7" fmla="*/ 6040083 w 9531743"/>
              <a:gd name="connsiteY7" fmla="*/ 849753 h 2682704"/>
              <a:gd name="connsiteX8" fmla="*/ 6809791 w 9531743"/>
              <a:gd name="connsiteY8" fmla="*/ 1762785 h 2682704"/>
              <a:gd name="connsiteX9" fmla="*/ 7374786 w 9531743"/>
              <a:gd name="connsiteY9" fmla="*/ 2049219 h 2682704"/>
              <a:gd name="connsiteX10" fmla="*/ 7969658 w 9531743"/>
              <a:gd name="connsiteY10" fmla="*/ 1043086 h 2682704"/>
              <a:gd name="connsiteX11" fmla="*/ 8321350 w 9531743"/>
              <a:gd name="connsiteY11" fmla="*/ 255295 h 2682704"/>
              <a:gd name="connsiteX12" fmla="*/ 8968464 w 9531743"/>
              <a:gd name="connsiteY12" fmla="*/ 16144 h 2682704"/>
              <a:gd name="connsiteX13" fmla="*/ 9531743 w 9531743"/>
              <a:gd name="connsiteY13" fmla="*/ 25230 h 2682704"/>
              <a:gd name="connsiteX0" fmla="*/ 1893 w 9531743"/>
              <a:gd name="connsiteY0" fmla="*/ 2483461 h 2682704"/>
              <a:gd name="connsiteX1" fmla="*/ 370511 w 9531743"/>
              <a:gd name="connsiteY1" fmla="*/ 2629511 h 2682704"/>
              <a:gd name="connsiteX2" fmla="*/ 1037437 w 9531743"/>
              <a:gd name="connsiteY2" fmla="*/ 2571970 h 2682704"/>
              <a:gd name="connsiteX3" fmla="*/ 2764612 w 9531743"/>
              <a:gd name="connsiteY3" fmla="*/ 1436981 h 2682704"/>
              <a:gd name="connsiteX4" fmla="*/ 3497275 w 9531743"/>
              <a:gd name="connsiteY4" fmla="*/ 823473 h 2682704"/>
              <a:gd name="connsiteX5" fmla="*/ 4494938 w 9531743"/>
              <a:gd name="connsiteY5" fmla="*/ 1957486 h 2682704"/>
              <a:gd name="connsiteX6" fmla="*/ 5519008 w 9531743"/>
              <a:gd name="connsiteY6" fmla="*/ 907880 h 2682704"/>
              <a:gd name="connsiteX7" fmla="*/ 6040083 w 9531743"/>
              <a:gd name="connsiteY7" fmla="*/ 849753 h 2682704"/>
              <a:gd name="connsiteX8" fmla="*/ 6809791 w 9531743"/>
              <a:gd name="connsiteY8" fmla="*/ 1762785 h 2682704"/>
              <a:gd name="connsiteX9" fmla="*/ 7374786 w 9531743"/>
              <a:gd name="connsiteY9" fmla="*/ 2049219 h 2682704"/>
              <a:gd name="connsiteX10" fmla="*/ 7969658 w 9531743"/>
              <a:gd name="connsiteY10" fmla="*/ 1043086 h 2682704"/>
              <a:gd name="connsiteX11" fmla="*/ 8321350 w 9531743"/>
              <a:gd name="connsiteY11" fmla="*/ 255295 h 2682704"/>
              <a:gd name="connsiteX12" fmla="*/ 8968464 w 9531743"/>
              <a:gd name="connsiteY12" fmla="*/ 16144 h 2682704"/>
              <a:gd name="connsiteX13" fmla="*/ 9531743 w 9531743"/>
              <a:gd name="connsiteY13" fmla="*/ 25230 h 2682704"/>
              <a:gd name="connsiteX0" fmla="*/ 1893 w 9531743"/>
              <a:gd name="connsiteY0" fmla="*/ 2483461 h 2682704"/>
              <a:gd name="connsiteX1" fmla="*/ 370511 w 9531743"/>
              <a:gd name="connsiteY1" fmla="*/ 2629511 h 2682704"/>
              <a:gd name="connsiteX2" fmla="*/ 1037437 w 9531743"/>
              <a:gd name="connsiteY2" fmla="*/ 2571970 h 2682704"/>
              <a:gd name="connsiteX3" fmla="*/ 2764612 w 9531743"/>
              <a:gd name="connsiteY3" fmla="*/ 1436981 h 2682704"/>
              <a:gd name="connsiteX4" fmla="*/ 3592012 w 9531743"/>
              <a:gd name="connsiteY4" fmla="*/ 766323 h 2682704"/>
              <a:gd name="connsiteX5" fmla="*/ 4494938 w 9531743"/>
              <a:gd name="connsiteY5" fmla="*/ 1957486 h 2682704"/>
              <a:gd name="connsiteX6" fmla="*/ 5519008 w 9531743"/>
              <a:gd name="connsiteY6" fmla="*/ 907880 h 2682704"/>
              <a:gd name="connsiteX7" fmla="*/ 6040083 w 9531743"/>
              <a:gd name="connsiteY7" fmla="*/ 849753 h 2682704"/>
              <a:gd name="connsiteX8" fmla="*/ 6809791 w 9531743"/>
              <a:gd name="connsiteY8" fmla="*/ 1762785 h 2682704"/>
              <a:gd name="connsiteX9" fmla="*/ 7374786 w 9531743"/>
              <a:gd name="connsiteY9" fmla="*/ 2049219 h 2682704"/>
              <a:gd name="connsiteX10" fmla="*/ 7969658 w 9531743"/>
              <a:gd name="connsiteY10" fmla="*/ 1043086 h 2682704"/>
              <a:gd name="connsiteX11" fmla="*/ 8321350 w 9531743"/>
              <a:gd name="connsiteY11" fmla="*/ 255295 h 2682704"/>
              <a:gd name="connsiteX12" fmla="*/ 8968464 w 9531743"/>
              <a:gd name="connsiteY12" fmla="*/ 16144 h 2682704"/>
              <a:gd name="connsiteX13" fmla="*/ 9531743 w 9531743"/>
              <a:gd name="connsiteY13" fmla="*/ 25230 h 2682704"/>
              <a:gd name="connsiteX0" fmla="*/ 963 w 9530813"/>
              <a:gd name="connsiteY0" fmla="*/ 2483461 h 2688801"/>
              <a:gd name="connsiteX1" fmla="*/ 603266 w 9530813"/>
              <a:gd name="connsiteY1" fmla="*/ 2642211 h 2688801"/>
              <a:gd name="connsiteX2" fmla="*/ 1036507 w 9530813"/>
              <a:gd name="connsiteY2" fmla="*/ 2571970 h 2688801"/>
              <a:gd name="connsiteX3" fmla="*/ 2763682 w 9530813"/>
              <a:gd name="connsiteY3" fmla="*/ 1436981 h 2688801"/>
              <a:gd name="connsiteX4" fmla="*/ 3591082 w 9530813"/>
              <a:gd name="connsiteY4" fmla="*/ 766323 h 2688801"/>
              <a:gd name="connsiteX5" fmla="*/ 4494008 w 9530813"/>
              <a:gd name="connsiteY5" fmla="*/ 1957486 h 2688801"/>
              <a:gd name="connsiteX6" fmla="*/ 5518078 w 9530813"/>
              <a:gd name="connsiteY6" fmla="*/ 907880 h 2688801"/>
              <a:gd name="connsiteX7" fmla="*/ 6039153 w 9530813"/>
              <a:gd name="connsiteY7" fmla="*/ 849753 h 2688801"/>
              <a:gd name="connsiteX8" fmla="*/ 6808861 w 9530813"/>
              <a:gd name="connsiteY8" fmla="*/ 1762785 h 2688801"/>
              <a:gd name="connsiteX9" fmla="*/ 7373856 w 9530813"/>
              <a:gd name="connsiteY9" fmla="*/ 2049219 h 2688801"/>
              <a:gd name="connsiteX10" fmla="*/ 7968728 w 9530813"/>
              <a:gd name="connsiteY10" fmla="*/ 1043086 h 2688801"/>
              <a:gd name="connsiteX11" fmla="*/ 8320420 w 9530813"/>
              <a:gd name="connsiteY11" fmla="*/ 255295 h 2688801"/>
              <a:gd name="connsiteX12" fmla="*/ 8967534 w 9530813"/>
              <a:gd name="connsiteY12" fmla="*/ 16144 h 2688801"/>
              <a:gd name="connsiteX13" fmla="*/ 9530813 w 9530813"/>
              <a:gd name="connsiteY13" fmla="*/ 25230 h 2688801"/>
              <a:gd name="connsiteX0" fmla="*/ 963 w 9530813"/>
              <a:gd name="connsiteY0" fmla="*/ 2483461 h 2680609"/>
              <a:gd name="connsiteX1" fmla="*/ 603266 w 9530813"/>
              <a:gd name="connsiteY1" fmla="*/ 2642211 h 2680609"/>
              <a:gd name="connsiteX2" fmla="*/ 1036507 w 9530813"/>
              <a:gd name="connsiteY2" fmla="*/ 2571970 h 2680609"/>
              <a:gd name="connsiteX3" fmla="*/ 2763682 w 9530813"/>
              <a:gd name="connsiteY3" fmla="*/ 1436981 h 2680609"/>
              <a:gd name="connsiteX4" fmla="*/ 3591082 w 9530813"/>
              <a:gd name="connsiteY4" fmla="*/ 766323 h 2680609"/>
              <a:gd name="connsiteX5" fmla="*/ 4494008 w 9530813"/>
              <a:gd name="connsiteY5" fmla="*/ 1957486 h 2680609"/>
              <a:gd name="connsiteX6" fmla="*/ 5518078 w 9530813"/>
              <a:gd name="connsiteY6" fmla="*/ 907880 h 2680609"/>
              <a:gd name="connsiteX7" fmla="*/ 6039153 w 9530813"/>
              <a:gd name="connsiteY7" fmla="*/ 849753 h 2680609"/>
              <a:gd name="connsiteX8" fmla="*/ 6808861 w 9530813"/>
              <a:gd name="connsiteY8" fmla="*/ 1762785 h 2680609"/>
              <a:gd name="connsiteX9" fmla="*/ 7373856 w 9530813"/>
              <a:gd name="connsiteY9" fmla="*/ 2049219 h 2680609"/>
              <a:gd name="connsiteX10" fmla="*/ 7968728 w 9530813"/>
              <a:gd name="connsiteY10" fmla="*/ 1043086 h 2680609"/>
              <a:gd name="connsiteX11" fmla="*/ 8320420 w 9530813"/>
              <a:gd name="connsiteY11" fmla="*/ 255295 h 2680609"/>
              <a:gd name="connsiteX12" fmla="*/ 8967534 w 9530813"/>
              <a:gd name="connsiteY12" fmla="*/ 16144 h 2680609"/>
              <a:gd name="connsiteX13" fmla="*/ 9530813 w 9530813"/>
              <a:gd name="connsiteY13" fmla="*/ 25230 h 2680609"/>
              <a:gd name="connsiteX0" fmla="*/ 1108 w 9530958"/>
              <a:gd name="connsiteY0" fmla="*/ 2483461 h 2688801"/>
              <a:gd name="connsiteX1" fmla="*/ 603411 w 9530958"/>
              <a:gd name="connsiteY1" fmla="*/ 2642211 h 2688801"/>
              <a:gd name="connsiteX2" fmla="*/ 1036652 w 9530958"/>
              <a:gd name="connsiteY2" fmla="*/ 2571970 h 2688801"/>
              <a:gd name="connsiteX3" fmla="*/ 2763827 w 9530958"/>
              <a:gd name="connsiteY3" fmla="*/ 1436981 h 2688801"/>
              <a:gd name="connsiteX4" fmla="*/ 3591227 w 9530958"/>
              <a:gd name="connsiteY4" fmla="*/ 766323 h 2688801"/>
              <a:gd name="connsiteX5" fmla="*/ 4494153 w 9530958"/>
              <a:gd name="connsiteY5" fmla="*/ 1957486 h 2688801"/>
              <a:gd name="connsiteX6" fmla="*/ 5518223 w 9530958"/>
              <a:gd name="connsiteY6" fmla="*/ 907880 h 2688801"/>
              <a:gd name="connsiteX7" fmla="*/ 6039298 w 9530958"/>
              <a:gd name="connsiteY7" fmla="*/ 849753 h 2688801"/>
              <a:gd name="connsiteX8" fmla="*/ 6809006 w 9530958"/>
              <a:gd name="connsiteY8" fmla="*/ 1762785 h 2688801"/>
              <a:gd name="connsiteX9" fmla="*/ 7374001 w 9530958"/>
              <a:gd name="connsiteY9" fmla="*/ 2049219 h 2688801"/>
              <a:gd name="connsiteX10" fmla="*/ 7968873 w 9530958"/>
              <a:gd name="connsiteY10" fmla="*/ 1043086 h 2688801"/>
              <a:gd name="connsiteX11" fmla="*/ 8320565 w 9530958"/>
              <a:gd name="connsiteY11" fmla="*/ 255295 h 2688801"/>
              <a:gd name="connsiteX12" fmla="*/ 8967679 w 9530958"/>
              <a:gd name="connsiteY12" fmla="*/ 16144 h 2688801"/>
              <a:gd name="connsiteX13" fmla="*/ 9530958 w 9530958"/>
              <a:gd name="connsiteY13" fmla="*/ 25230 h 2688801"/>
              <a:gd name="connsiteX0" fmla="*/ 1048 w 9530898"/>
              <a:gd name="connsiteY0" fmla="*/ 2483461 h 2643067"/>
              <a:gd name="connsiteX1" fmla="*/ 603351 w 9530898"/>
              <a:gd name="connsiteY1" fmla="*/ 2642211 h 2643067"/>
              <a:gd name="connsiteX2" fmla="*/ 1270278 w 9530898"/>
              <a:gd name="connsiteY2" fmla="*/ 2394170 h 2643067"/>
              <a:gd name="connsiteX3" fmla="*/ 2763767 w 9530898"/>
              <a:gd name="connsiteY3" fmla="*/ 1436981 h 2643067"/>
              <a:gd name="connsiteX4" fmla="*/ 3591167 w 9530898"/>
              <a:gd name="connsiteY4" fmla="*/ 766323 h 2643067"/>
              <a:gd name="connsiteX5" fmla="*/ 4494093 w 9530898"/>
              <a:gd name="connsiteY5" fmla="*/ 1957486 h 2643067"/>
              <a:gd name="connsiteX6" fmla="*/ 5518163 w 9530898"/>
              <a:gd name="connsiteY6" fmla="*/ 907880 h 2643067"/>
              <a:gd name="connsiteX7" fmla="*/ 6039238 w 9530898"/>
              <a:gd name="connsiteY7" fmla="*/ 849753 h 2643067"/>
              <a:gd name="connsiteX8" fmla="*/ 6808946 w 9530898"/>
              <a:gd name="connsiteY8" fmla="*/ 1762785 h 2643067"/>
              <a:gd name="connsiteX9" fmla="*/ 7373941 w 9530898"/>
              <a:gd name="connsiteY9" fmla="*/ 2049219 h 2643067"/>
              <a:gd name="connsiteX10" fmla="*/ 7968813 w 9530898"/>
              <a:gd name="connsiteY10" fmla="*/ 1043086 h 2643067"/>
              <a:gd name="connsiteX11" fmla="*/ 8320505 w 9530898"/>
              <a:gd name="connsiteY11" fmla="*/ 255295 h 2643067"/>
              <a:gd name="connsiteX12" fmla="*/ 8967619 w 9530898"/>
              <a:gd name="connsiteY12" fmla="*/ 16144 h 2643067"/>
              <a:gd name="connsiteX13" fmla="*/ 9530898 w 9530898"/>
              <a:gd name="connsiteY13" fmla="*/ 25230 h 2643067"/>
              <a:gd name="connsiteX0" fmla="*/ 1048 w 9530898"/>
              <a:gd name="connsiteY0" fmla="*/ 2483461 h 2643067"/>
              <a:gd name="connsiteX1" fmla="*/ 603351 w 9530898"/>
              <a:gd name="connsiteY1" fmla="*/ 2642211 h 2643067"/>
              <a:gd name="connsiteX2" fmla="*/ 1270278 w 9530898"/>
              <a:gd name="connsiteY2" fmla="*/ 2394170 h 2643067"/>
              <a:gd name="connsiteX3" fmla="*/ 2902715 w 9530898"/>
              <a:gd name="connsiteY3" fmla="*/ 1303631 h 2643067"/>
              <a:gd name="connsiteX4" fmla="*/ 3591167 w 9530898"/>
              <a:gd name="connsiteY4" fmla="*/ 766323 h 2643067"/>
              <a:gd name="connsiteX5" fmla="*/ 4494093 w 9530898"/>
              <a:gd name="connsiteY5" fmla="*/ 1957486 h 2643067"/>
              <a:gd name="connsiteX6" fmla="*/ 5518163 w 9530898"/>
              <a:gd name="connsiteY6" fmla="*/ 907880 h 2643067"/>
              <a:gd name="connsiteX7" fmla="*/ 6039238 w 9530898"/>
              <a:gd name="connsiteY7" fmla="*/ 849753 h 2643067"/>
              <a:gd name="connsiteX8" fmla="*/ 6808946 w 9530898"/>
              <a:gd name="connsiteY8" fmla="*/ 1762785 h 2643067"/>
              <a:gd name="connsiteX9" fmla="*/ 7373941 w 9530898"/>
              <a:gd name="connsiteY9" fmla="*/ 2049219 h 2643067"/>
              <a:gd name="connsiteX10" fmla="*/ 7968813 w 9530898"/>
              <a:gd name="connsiteY10" fmla="*/ 1043086 h 2643067"/>
              <a:gd name="connsiteX11" fmla="*/ 8320505 w 9530898"/>
              <a:gd name="connsiteY11" fmla="*/ 255295 h 2643067"/>
              <a:gd name="connsiteX12" fmla="*/ 8967619 w 9530898"/>
              <a:gd name="connsiteY12" fmla="*/ 16144 h 2643067"/>
              <a:gd name="connsiteX13" fmla="*/ 9530898 w 9530898"/>
              <a:gd name="connsiteY13" fmla="*/ 25230 h 2643067"/>
              <a:gd name="connsiteX0" fmla="*/ 1048 w 9530898"/>
              <a:gd name="connsiteY0" fmla="*/ 2483461 h 2643067"/>
              <a:gd name="connsiteX1" fmla="*/ 603351 w 9530898"/>
              <a:gd name="connsiteY1" fmla="*/ 2642211 h 2643067"/>
              <a:gd name="connsiteX2" fmla="*/ 1270278 w 9530898"/>
              <a:gd name="connsiteY2" fmla="*/ 2394170 h 2643067"/>
              <a:gd name="connsiteX3" fmla="*/ 2902715 w 9530898"/>
              <a:gd name="connsiteY3" fmla="*/ 1303631 h 2643067"/>
              <a:gd name="connsiteX4" fmla="*/ 3591167 w 9530898"/>
              <a:gd name="connsiteY4" fmla="*/ 766323 h 2643067"/>
              <a:gd name="connsiteX5" fmla="*/ 4494093 w 9530898"/>
              <a:gd name="connsiteY5" fmla="*/ 1957486 h 2643067"/>
              <a:gd name="connsiteX6" fmla="*/ 5518163 w 9530898"/>
              <a:gd name="connsiteY6" fmla="*/ 907880 h 2643067"/>
              <a:gd name="connsiteX7" fmla="*/ 6039238 w 9530898"/>
              <a:gd name="connsiteY7" fmla="*/ 849753 h 2643067"/>
              <a:gd name="connsiteX8" fmla="*/ 6808946 w 9530898"/>
              <a:gd name="connsiteY8" fmla="*/ 1762785 h 2643067"/>
              <a:gd name="connsiteX9" fmla="*/ 7373941 w 9530898"/>
              <a:gd name="connsiteY9" fmla="*/ 2049219 h 2643067"/>
              <a:gd name="connsiteX10" fmla="*/ 7968813 w 9530898"/>
              <a:gd name="connsiteY10" fmla="*/ 1043086 h 2643067"/>
              <a:gd name="connsiteX11" fmla="*/ 8320505 w 9530898"/>
              <a:gd name="connsiteY11" fmla="*/ 255295 h 2643067"/>
              <a:gd name="connsiteX12" fmla="*/ 8967619 w 9530898"/>
              <a:gd name="connsiteY12" fmla="*/ 16144 h 2643067"/>
              <a:gd name="connsiteX13" fmla="*/ 9530898 w 9530898"/>
              <a:gd name="connsiteY13" fmla="*/ 25230 h 2643067"/>
              <a:gd name="connsiteX0" fmla="*/ 1100 w 9530950"/>
              <a:gd name="connsiteY0" fmla="*/ 2483461 h 2642382"/>
              <a:gd name="connsiteX1" fmla="*/ 603403 w 9530950"/>
              <a:gd name="connsiteY1" fmla="*/ 2642211 h 2642382"/>
              <a:gd name="connsiteX2" fmla="*/ 1396646 w 9530950"/>
              <a:gd name="connsiteY2" fmla="*/ 2444970 h 2642382"/>
              <a:gd name="connsiteX3" fmla="*/ 2902767 w 9530950"/>
              <a:gd name="connsiteY3" fmla="*/ 1303631 h 2642382"/>
              <a:gd name="connsiteX4" fmla="*/ 3591219 w 9530950"/>
              <a:gd name="connsiteY4" fmla="*/ 766323 h 2642382"/>
              <a:gd name="connsiteX5" fmla="*/ 4494145 w 9530950"/>
              <a:gd name="connsiteY5" fmla="*/ 1957486 h 2642382"/>
              <a:gd name="connsiteX6" fmla="*/ 5518215 w 9530950"/>
              <a:gd name="connsiteY6" fmla="*/ 907880 h 2642382"/>
              <a:gd name="connsiteX7" fmla="*/ 6039290 w 9530950"/>
              <a:gd name="connsiteY7" fmla="*/ 849753 h 2642382"/>
              <a:gd name="connsiteX8" fmla="*/ 6808998 w 9530950"/>
              <a:gd name="connsiteY8" fmla="*/ 1762785 h 2642382"/>
              <a:gd name="connsiteX9" fmla="*/ 7373993 w 9530950"/>
              <a:gd name="connsiteY9" fmla="*/ 2049219 h 2642382"/>
              <a:gd name="connsiteX10" fmla="*/ 7968865 w 9530950"/>
              <a:gd name="connsiteY10" fmla="*/ 1043086 h 2642382"/>
              <a:gd name="connsiteX11" fmla="*/ 8320557 w 9530950"/>
              <a:gd name="connsiteY11" fmla="*/ 255295 h 2642382"/>
              <a:gd name="connsiteX12" fmla="*/ 8967671 w 9530950"/>
              <a:gd name="connsiteY12" fmla="*/ 16144 h 2642382"/>
              <a:gd name="connsiteX13" fmla="*/ 9530950 w 9530950"/>
              <a:gd name="connsiteY13" fmla="*/ 25230 h 2642382"/>
              <a:gd name="connsiteX0" fmla="*/ 1100 w 9530950"/>
              <a:gd name="connsiteY0" fmla="*/ 2483461 h 2642382"/>
              <a:gd name="connsiteX1" fmla="*/ 603403 w 9530950"/>
              <a:gd name="connsiteY1" fmla="*/ 2642211 h 2642382"/>
              <a:gd name="connsiteX2" fmla="*/ 1396646 w 9530950"/>
              <a:gd name="connsiteY2" fmla="*/ 2444970 h 2642382"/>
              <a:gd name="connsiteX3" fmla="*/ 2902767 w 9530950"/>
              <a:gd name="connsiteY3" fmla="*/ 1227431 h 2642382"/>
              <a:gd name="connsiteX4" fmla="*/ 3591219 w 9530950"/>
              <a:gd name="connsiteY4" fmla="*/ 766323 h 2642382"/>
              <a:gd name="connsiteX5" fmla="*/ 4494145 w 9530950"/>
              <a:gd name="connsiteY5" fmla="*/ 1957486 h 2642382"/>
              <a:gd name="connsiteX6" fmla="*/ 5518215 w 9530950"/>
              <a:gd name="connsiteY6" fmla="*/ 907880 h 2642382"/>
              <a:gd name="connsiteX7" fmla="*/ 6039290 w 9530950"/>
              <a:gd name="connsiteY7" fmla="*/ 849753 h 2642382"/>
              <a:gd name="connsiteX8" fmla="*/ 6808998 w 9530950"/>
              <a:gd name="connsiteY8" fmla="*/ 1762785 h 2642382"/>
              <a:gd name="connsiteX9" fmla="*/ 7373993 w 9530950"/>
              <a:gd name="connsiteY9" fmla="*/ 2049219 h 2642382"/>
              <a:gd name="connsiteX10" fmla="*/ 7968865 w 9530950"/>
              <a:gd name="connsiteY10" fmla="*/ 1043086 h 2642382"/>
              <a:gd name="connsiteX11" fmla="*/ 8320557 w 9530950"/>
              <a:gd name="connsiteY11" fmla="*/ 255295 h 2642382"/>
              <a:gd name="connsiteX12" fmla="*/ 8967671 w 9530950"/>
              <a:gd name="connsiteY12" fmla="*/ 16144 h 2642382"/>
              <a:gd name="connsiteX13" fmla="*/ 9530950 w 9530950"/>
              <a:gd name="connsiteY13" fmla="*/ 25230 h 2642382"/>
              <a:gd name="connsiteX0" fmla="*/ 1100 w 9530950"/>
              <a:gd name="connsiteY0" fmla="*/ 2483461 h 2642382"/>
              <a:gd name="connsiteX1" fmla="*/ 603403 w 9530950"/>
              <a:gd name="connsiteY1" fmla="*/ 2642211 h 2642382"/>
              <a:gd name="connsiteX2" fmla="*/ 1396646 w 9530950"/>
              <a:gd name="connsiteY2" fmla="*/ 2444970 h 2642382"/>
              <a:gd name="connsiteX3" fmla="*/ 2902767 w 9530950"/>
              <a:gd name="connsiteY3" fmla="*/ 1227431 h 2642382"/>
              <a:gd name="connsiteX4" fmla="*/ 3591219 w 9530950"/>
              <a:gd name="connsiteY4" fmla="*/ 766323 h 2642382"/>
              <a:gd name="connsiteX5" fmla="*/ 4494145 w 9530950"/>
              <a:gd name="connsiteY5" fmla="*/ 1957486 h 2642382"/>
              <a:gd name="connsiteX6" fmla="*/ 5518215 w 9530950"/>
              <a:gd name="connsiteY6" fmla="*/ 907880 h 2642382"/>
              <a:gd name="connsiteX7" fmla="*/ 6039290 w 9530950"/>
              <a:gd name="connsiteY7" fmla="*/ 849753 h 2642382"/>
              <a:gd name="connsiteX8" fmla="*/ 6808998 w 9530950"/>
              <a:gd name="connsiteY8" fmla="*/ 1762785 h 2642382"/>
              <a:gd name="connsiteX9" fmla="*/ 7373993 w 9530950"/>
              <a:gd name="connsiteY9" fmla="*/ 2049219 h 2642382"/>
              <a:gd name="connsiteX10" fmla="*/ 7968865 w 9530950"/>
              <a:gd name="connsiteY10" fmla="*/ 1043086 h 2642382"/>
              <a:gd name="connsiteX11" fmla="*/ 8320557 w 9530950"/>
              <a:gd name="connsiteY11" fmla="*/ 255295 h 2642382"/>
              <a:gd name="connsiteX12" fmla="*/ 8967671 w 9530950"/>
              <a:gd name="connsiteY12" fmla="*/ 16144 h 2642382"/>
              <a:gd name="connsiteX13" fmla="*/ 9530950 w 9530950"/>
              <a:gd name="connsiteY13" fmla="*/ 25230 h 2642382"/>
              <a:gd name="connsiteX0" fmla="*/ 1100 w 9530950"/>
              <a:gd name="connsiteY0" fmla="*/ 2483461 h 2642382"/>
              <a:gd name="connsiteX1" fmla="*/ 603403 w 9530950"/>
              <a:gd name="connsiteY1" fmla="*/ 2642211 h 2642382"/>
              <a:gd name="connsiteX2" fmla="*/ 1396646 w 9530950"/>
              <a:gd name="connsiteY2" fmla="*/ 2444970 h 2642382"/>
              <a:gd name="connsiteX3" fmla="*/ 2902767 w 9530950"/>
              <a:gd name="connsiteY3" fmla="*/ 1227431 h 2642382"/>
              <a:gd name="connsiteX4" fmla="*/ 3676483 w 9530950"/>
              <a:gd name="connsiteY4" fmla="*/ 794898 h 2642382"/>
              <a:gd name="connsiteX5" fmla="*/ 4494145 w 9530950"/>
              <a:gd name="connsiteY5" fmla="*/ 1957486 h 2642382"/>
              <a:gd name="connsiteX6" fmla="*/ 5518215 w 9530950"/>
              <a:gd name="connsiteY6" fmla="*/ 907880 h 2642382"/>
              <a:gd name="connsiteX7" fmla="*/ 6039290 w 9530950"/>
              <a:gd name="connsiteY7" fmla="*/ 849753 h 2642382"/>
              <a:gd name="connsiteX8" fmla="*/ 6808998 w 9530950"/>
              <a:gd name="connsiteY8" fmla="*/ 1762785 h 2642382"/>
              <a:gd name="connsiteX9" fmla="*/ 7373993 w 9530950"/>
              <a:gd name="connsiteY9" fmla="*/ 2049219 h 2642382"/>
              <a:gd name="connsiteX10" fmla="*/ 7968865 w 9530950"/>
              <a:gd name="connsiteY10" fmla="*/ 1043086 h 2642382"/>
              <a:gd name="connsiteX11" fmla="*/ 8320557 w 9530950"/>
              <a:gd name="connsiteY11" fmla="*/ 255295 h 2642382"/>
              <a:gd name="connsiteX12" fmla="*/ 8967671 w 9530950"/>
              <a:gd name="connsiteY12" fmla="*/ 16144 h 2642382"/>
              <a:gd name="connsiteX13" fmla="*/ 9530950 w 9530950"/>
              <a:gd name="connsiteY13" fmla="*/ 25230 h 26423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9530950" h="2642382">
                <a:moveTo>
                  <a:pt x="1100" y="2483461"/>
                </a:moveTo>
                <a:cubicBezTo>
                  <a:pt x="-23519" y="2472910"/>
                  <a:pt x="370812" y="2648626"/>
                  <a:pt x="603403" y="2642211"/>
                </a:cubicBezTo>
                <a:cubicBezTo>
                  <a:pt x="835994" y="2635796"/>
                  <a:pt x="1013419" y="2680767"/>
                  <a:pt x="1396646" y="2444970"/>
                </a:cubicBezTo>
                <a:cubicBezTo>
                  <a:pt x="1779873" y="2209173"/>
                  <a:pt x="2522794" y="1502443"/>
                  <a:pt x="2902767" y="1227431"/>
                </a:cubicBezTo>
                <a:cubicBezTo>
                  <a:pt x="3282740" y="952419"/>
                  <a:pt x="3411253" y="673222"/>
                  <a:pt x="3676483" y="794898"/>
                </a:cubicBezTo>
                <a:cubicBezTo>
                  <a:pt x="3941713" y="916574"/>
                  <a:pt x="4187190" y="1938656"/>
                  <a:pt x="4494145" y="1957486"/>
                </a:cubicBezTo>
                <a:cubicBezTo>
                  <a:pt x="4801100" y="1976316"/>
                  <a:pt x="5260691" y="1092502"/>
                  <a:pt x="5518215" y="907880"/>
                </a:cubicBezTo>
                <a:cubicBezTo>
                  <a:pt x="5775739" y="723258"/>
                  <a:pt x="5824160" y="707269"/>
                  <a:pt x="6039290" y="849753"/>
                </a:cubicBezTo>
                <a:cubicBezTo>
                  <a:pt x="6254420" y="992237"/>
                  <a:pt x="6586548" y="1562874"/>
                  <a:pt x="6808998" y="1762785"/>
                </a:cubicBezTo>
                <a:cubicBezTo>
                  <a:pt x="7031449" y="1962696"/>
                  <a:pt x="7180682" y="2169169"/>
                  <a:pt x="7373993" y="2049219"/>
                </a:cubicBezTo>
                <a:cubicBezTo>
                  <a:pt x="7567304" y="1929269"/>
                  <a:pt x="7811104" y="1342073"/>
                  <a:pt x="7968865" y="1043086"/>
                </a:cubicBezTo>
                <a:cubicBezTo>
                  <a:pt x="8126626" y="744099"/>
                  <a:pt x="8154089" y="426452"/>
                  <a:pt x="8320557" y="255295"/>
                </a:cubicBezTo>
                <a:cubicBezTo>
                  <a:pt x="8487025" y="84138"/>
                  <a:pt x="8765939" y="54488"/>
                  <a:pt x="8967671" y="16144"/>
                </a:cubicBezTo>
                <a:cubicBezTo>
                  <a:pt x="9169403" y="-22200"/>
                  <a:pt x="9367545" y="18977"/>
                  <a:pt x="9530950" y="25230"/>
                </a:cubicBezTo>
              </a:path>
            </a:pathLst>
          </a:custGeom>
          <a:noFill/>
          <a:ln w="15875" cap="rnd">
            <a:solidFill>
              <a:srgbClr val="E25700"/>
            </a:solidFill>
            <a:prstDash val="sysDot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350">
              <a:latin typeface="Nunito" charset="0"/>
              <a:ea typeface="Nunito" charset="0"/>
              <a:cs typeface="Nunito" charset="0"/>
            </a:endParaRPr>
          </a:p>
        </p:txBody>
      </p:sp>
      <p:sp>
        <p:nvSpPr>
          <p:cNvPr id="50" name="Freihandform 49"/>
          <p:cNvSpPr/>
          <p:nvPr/>
        </p:nvSpPr>
        <p:spPr>
          <a:xfrm>
            <a:off x="1418217" y="1593067"/>
            <a:ext cx="5992234" cy="1737389"/>
          </a:xfrm>
          <a:custGeom>
            <a:avLst/>
            <a:gdLst>
              <a:gd name="connsiteX0" fmla="*/ 15157 w 8003457"/>
              <a:gd name="connsiteY0" fmla="*/ 2647812 h 2695200"/>
              <a:gd name="connsiteX1" fmla="*/ 116757 w 8003457"/>
              <a:gd name="connsiteY1" fmla="*/ 2622412 h 2695200"/>
              <a:gd name="connsiteX2" fmla="*/ 878757 w 8003457"/>
              <a:gd name="connsiteY2" fmla="*/ 2533512 h 2695200"/>
              <a:gd name="connsiteX3" fmla="*/ 1424857 w 8003457"/>
              <a:gd name="connsiteY3" fmla="*/ 1746112 h 2695200"/>
              <a:gd name="connsiteX4" fmla="*/ 2567857 w 8003457"/>
              <a:gd name="connsiteY4" fmla="*/ 1022212 h 2695200"/>
              <a:gd name="connsiteX5" fmla="*/ 3939457 w 8003457"/>
              <a:gd name="connsiteY5" fmla="*/ 1898512 h 2695200"/>
              <a:gd name="connsiteX6" fmla="*/ 5018957 w 8003457"/>
              <a:gd name="connsiteY6" fmla="*/ 2685912 h 2695200"/>
              <a:gd name="connsiteX7" fmla="*/ 6454057 w 8003457"/>
              <a:gd name="connsiteY7" fmla="*/ 1352412 h 2695200"/>
              <a:gd name="connsiteX8" fmla="*/ 7609757 w 8003457"/>
              <a:gd name="connsiteY8" fmla="*/ 171312 h 2695200"/>
              <a:gd name="connsiteX9" fmla="*/ 8003457 w 8003457"/>
              <a:gd name="connsiteY9" fmla="*/ 31612 h 2695200"/>
              <a:gd name="connsiteX0" fmla="*/ 1899 w 7990199"/>
              <a:gd name="connsiteY0" fmla="*/ 2647812 h 2695200"/>
              <a:gd name="connsiteX1" fmla="*/ 284474 w 7990199"/>
              <a:gd name="connsiteY1" fmla="*/ 2641462 h 2695200"/>
              <a:gd name="connsiteX2" fmla="*/ 865499 w 7990199"/>
              <a:gd name="connsiteY2" fmla="*/ 2533512 h 2695200"/>
              <a:gd name="connsiteX3" fmla="*/ 1411599 w 7990199"/>
              <a:gd name="connsiteY3" fmla="*/ 1746112 h 2695200"/>
              <a:gd name="connsiteX4" fmla="*/ 2554599 w 7990199"/>
              <a:gd name="connsiteY4" fmla="*/ 1022212 h 2695200"/>
              <a:gd name="connsiteX5" fmla="*/ 3926199 w 7990199"/>
              <a:gd name="connsiteY5" fmla="*/ 1898512 h 2695200"/>
              <a:gd name="connsiteX6" fmla="*/ 5005699 w 7990199"/>
              <a:gd name="connsiteY6" fmla="*/ 2685912 h 2695200"/>
              <a:gd name="connsiteX7" fmla="*/ 6440799 w 7990199"/>
              <a:gd name="connsiteY7" fmla="*/ 1352412 h 2695200"/>
              <a:gd name="connsiteX8" fmla="*/ 7596499 w 7990199"/>
              <a:gd name="connsiteY8" fmla="*/ 171312 h 2695200"/>
              <a:gd name="connsiteX9" fmla="*/ 7990199 w 7990199"/>
              <a:gd name="connsiteY9" fmla="*/ 31612 h 2695200"/>
              <a:gd name="connsiteX0" fmla="*/ 1931 w 7990231"/>
              <a:gd name="connsiteY0" fmla="*/ 2647812 h 2695200"/>
              <a:gd name="connsiteX1" fmla="*/ 284506 w 7990231"/>
              <a:gd name="connsiteY1" fmla="*/ 2641462 h 2695200"/>
              <a:gd name="connsiteX2" fmla="*/ 865531 w 7990231"/>
              <a:gd name="connsiteY2" fmla="*/ 2533512 h 2695200"/>
              <a:gd name="connsiteX3" fmla="*/ 1411631 w 7990231"/>
              <a:gd name="connsiteY3" fmla="*/ 1746112 h 2695200"/>
              <a:gd name="connsiteX4" fmla="*/ 2554631 w 7990231"/>
              <a:gd name="connsiteY4" fmla="*/ 1022212 h 2695200"/>
              <a:gd name="connsiteX5" fmla="*/ 3926231 w 7990231"/>
              <a:gd name="connsiteY5" fmla="*/ 1898512 h 2695200"/>
              <a:gd name="connsiteX6" fmla="*/ 5005731 w 7990231"/>
              <a:gd name="connsiteY6" fmla="*/ 2685912 h 2695200"/>
              <a:gd name="connsiteX7" fmla="*/ 6440831 w 7990231"/>
              <a:gd name="connsiteY7" fmla="*/ 1352412 h 2695200"/>
              <a:gd name="connsiteX8" fmla="*/ 7596531 w 7990231"/>
              <a:gd name="connsiteY8" fmla="*/ 171312 h 2695200"/>
              <a:gd name="connsiteX9" fmla="*/ 7990231 w 7990231"/>
              <a:gd name="connsiteY9" fmla="*/ 31612 h 2695200"/>
              <a:gd name="connsiteX0" fmla="*/ 1921 w 7990221"/>
              <a:gd name="connsiteY0" fmla="*/ 2647812 h 2695200"/>
              <a:gd name="connsiteX1" fmla="*/ 284496 w 7990221"/>
              <a:gd name="connsiteY1" fmla="*/ 2641462 h 2695200"/>
              <a:gd name="connsiteX2" fmla="*/ 878221 w 7990221"/>
              <a:gd name="connsiteY2" fmla="*/ 2501762 h 2695200"/>
              <a:gd name="connsiteX3" fmla="*/ 1411621 w 7990221"/>
              <a:gd name="connsiteY3" fmla="*/ 1746112 h 2695200"/>
              <a:gd name="connsiteX4" fmla="*/ 2554621 w 7990221"/>
              <a:gd name="connsiteY4" fmla="*/ 1022212 h 2695200"/>
              <a:gd name="connsiteX5" fmla="*/ 3926221 w 7990221"/>
              <a:gd name="connsiteY5" fmla="*/ 1898512 h 2695200"/>
              <a:gd name="connsiteX6" fmla="*/ 5005721 w 7990221"/>
              <a:gd name="connsiteY6" fmla="*/ 2685912 h 2695200"/>
              <a:gd name="connsiteX7" fmla="*/ 6440821 w 7990221"/>
              <a:gd name="connsiteY7" fmla="*/ 1352412 h 2695200"/>
              <a:gd name="connsiteX8" fmla="*/ 7596521 w 7990221"/>
              <a:gd name="connsiteY8" fmla="*/ 171312 h 2695200"/>
              <a:gd name="connsiteX9" fmla="*/ 7990221 w 7990221"/>
              <a:gd name="connsiteY9" fmla="*/ 31612 h 2695200"/>
              <a:gd name="connsiteX0" fmla="*/ 1921 w 7990221"/>
              <a:gd name="connsiteY0" fmla="*/ 2647812 h 2695200"/>
              <a:gd name="connsiteX1" fmla="*/ 284496 w 7990221"/>
              <a:gd name="connsiteY1" fmla="*/ 2641462 h 2695200"/>
              <a:gd name="connsiteX2" fmla="*/ 878221 w 7990221"/>
              <a:gd name="connsiteY2" fmla="*/ 2501762 h 2695200"/>
              <a:gd name="connsiteX3" fmla="*/ 1522746 w 7990221"/>
              <a:gd name="connsiteY3" fmla="*/ 1650862 h 2695200"/>
              <a:gd name="connsiteX4" fmla="*/ 2554621 w 7990221"/>
              <a:gd name="connsiteY4" fmla="*/ 1022212 h 2695200"/>
              <a:gd name="connsiteX5" fmla="*/ 3926221 w 7990221"/>
              <a:gd name="connsiteY5" fmla="*/ 1898512 h 2695200"/>
              <a:gd name="connsiteX6" fmla="*/ 5005721 w 7990221"/>
              <a:gd name="connsiteY6" fmla="*/ 2685912 h 2695200"/>
              <a:gd name="connsiteX7" fmla="*/ 6440821 w 7990221"/>
              <a:gd name="connsiteY7" fmla="*/ 1352412 h 2695200"/>
              <a:gd name="connsiteX8" fmla="*/ 7596521 w 7990221"/>
              <a:gd name="connsiteY8" fmla="*/ 171312 h 2695200"/>
              <a:gd name="connsiteX9" fmla="*/ 7990221 w 7990221"/>
              <a:gd name="connsiteY9" fmla="*/ 31612 h 2695200"/>
              <a:gd name="connsiteX0" fmla="*/ 1434 w 7989734"/>
              <a:gd name="connsiteY0" fmla="*/ 2647812 h 2695200"/>
              <a:gd name="connsiteX1" fmla="*/ 344334 w 7989734"/>
              <a:gd name="connsiteY1" fmla="*/ 2650987 h 2695200"/>
              <a:gd name="connsiteX2" fmla="*/ 877734 w 7989734"/>
              <a:gd name="connsiteY2" fmla="*/ 2501762 h 2695200"/>
              <a:gd name="connsiteX3" fmla="*/ 1522259 w 7989734"/>
              <a:gd name="connsiteY3" fmla="*/ 1650862 h 2695200"/>
              <a:gd name="connsiteX4" fmla="*/ 2554134 w 7989734"/>
              <a:gd name="connsiteY4" fmla="*/ 1022212 h 2695200"/>
              <a:gd name="connsiteX5" fmla="*/ 3925734 w 7989734"/>
              <a:gd name="connsiteY5" fmla="*/ 1898512 h 2695200"/>
              <a:gd name="connsiteX6" fmla="*/ 5005234 w 7989734"/>
              <a:gd name="connsiteY6" fmla="*/ 2685912 h 2695200"/>
              <a:gd name="connsiteX7" fmla="*/ 6440334 w 7989734"/>
              <a:gd name="connsiteY7" fmla="*/ 1352412 h 2695200"/>
              <a:gd name="connsiteX8" fmla="*/ 7596034 w 7989734"/>
              <a:gd name="connsiteY8" fmla="*/ 171312 h 2695200"/>
              <a:gd name="connsiteX9" fmla="*/ 7989734 w 7989734"/>
              <a:gd name="connsiteY9" fmla="*/ 31612 h 2695200"/>
              <a:gd name="connsiteX0" fmla="*/ 1397 w 7989697"/>
              <a:gd name="connsiteY0" fmla="*/ 2647812 h 2695200"/>
              <a:gd name="connsiteX1" fmla="*/ 344297 w 7989697"/>
              <a:gd name="connsiteY1" fmla="*/ 2650987 h 2695200"/>
              <a:gd name="connsiteX2" fmla="*/ 877697 w 7989697"/>
              <a:gd name="connsiteY2" fmla="*/ 2501762 h 2695200"/>
              <a:gd name="connsiteX3" fmla="*/ 1522222 w 7989697"/>
              <a:gd name="connsiteY3" fmla="*/ 1650862 h 2695200"/>
              <a:gd name="connsiteX4" fmla="*/ 2554097 w 7989697"/>
              <a:gd name="connsiteY4" fmla="*/ 1022212 h 2695200"/>
              <a:gd name="connsiteX5" fmla="*/ 3925697 w 7989697"/>
              <a:gd name="connsiteY5" fmla="*/ 1898512 h 2695200"/>
              <a:gd name="connsiteX6" fmla="*/ 5005197 w 7989697"/>
              <a:gd name="connsiteY6" fmla="*/ 2685912 h 2695200"/>
              <a:gd name="connsiteX7" fmla="*/ 6440297 w 7989697"/>
              <a:gd name="connsiteY7" fmla="*/ 1352412 h 2695200"/>
              <a:gd name="connsiteX8" fmla="*/ 7595997 w 7989697"/>
              <a:gd name="connsiteY8" fmla="*/ 171312 h 2695200"/>
              <a:gd name="connsiteX9" fmla="*/ 7989697 w 7989697"/>
              <a:gd name="connsiteY9" fmla="*/ 31612 h 2695200"/>
              <a:gd name="connsiteX0" fmla="*/ 1345 w 7989645"/>
              <a:gd name="connsiteY0" fmla="*/ 2647812 h 2695200"/>
              <a:gd name="connsiteX1" fmla="*/ 344245 w 7989645"/>
              <a:gd name="connsiteY1" fmla="*/ 2650987 h 2695200"/>
              <a:gd name="connsiteX2" fmla="*/ 877645 w 7989645"/>
              <a:gd name="connsiteY2" fmla="*/ 2501762 h 2695200"/>
              <a:gd name="connsiteX3" fmla="*/ 1522170 w 7989645"/>
              <a:gd name="connsiteY3" fmla="*/ 1650862 h 2695200"/>
              <a:gd name="connsiteX4" fmla="*/ 2554045 w 7989645"/>
              <a:gd name="connsiteY4" fmla="*/ 1022212 h 2695200"/>
              <a:gd name="connsiteX5" fmla="*/ 3925645 w 7989645"/>
              <a:gd name="connsiteY5" fmla="*/ 1898512 h 2695200"/>
              <a:gd name="connsiteX6" fmla="*/ 5005145 w 7989645"/>
              <a:gd name="connsiteY6" fmla="*/ 2685912 h 2695200"/>
              <a:gd name="connsiteX7" fmla="*/ 6440245 w 7989645"/>
              <a:gd name="connsiteY7" fmla="*/ 1352412 h 2695200"/>
              <a:gd name="connsiteX8" fmla="*/ 7595945 w 7989645"/>
              <a:gd name="connsiteY8" fmla="*/ 171312 h 2695200"/>
              <a:gd name="connsiteX9" fmla="*/ 7989645 w 7989645"/>
              <a:gd name="connsiteY9" fmla="*/ 31612 h 2695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989645" h="2695200">
                <a:moveTo>
                  <a:pt x="1345" y="2647812"/>
                </a:moveTo>
                <a:cubicBezTo>
                  <a:pt x="-19822" y="2644637"/>
                  <a:pt x="214070" y="2668979"/>
                  <a:pt x="344245" y="2650987"/>
                </a:cubicBezTo>
                <a:cubicBezTo>
                  <a:pt x="474420" y="2632995"/>
                  <a:pt x="681324" y="2668449"/>
                  <a:pt x="877645" y="2501762"/>
                </a:cubicBezTo>
                <a:cubicBezTo>
                  <a:pt x="1073966" y="2335075"/>
                  <a:pt x="1242770" y="1897454"/>
                  <a:pt x="1522170" y="1650862"/>
                </a:cubicBezTo>
                <a:cubicBezTo>
                  <a:pt x="1801570" y="1404270"/>
                  <a:pt x="2153466" y="980937"/>
                  <a:pt x="2554045" y="1022212"/>
                </a:cubicBezTo>
                <a:cubicBezTo>
                  <a:pt x="2954624" y="1063487"/>
                  <a:pt x="3517128" y="1621229"/>
                  <a:pt x="3925645" y="1898512"/>
                </a:cubicBezTo>
                <a:cubicBezTo>
                  <a:pt x="4334162" y="2175795"/>
                  <a:pt x="4586045" y="2776929"/>
                  <a:pt x="5005145" y="2685912"/>
                </a:cubicBezTo>
                <a:cubicBezTo>
                  <a:pt x="5424245" y="2594895"/>
                  <a:pt x="6008445" y="1771512"/>
                  <a:pt x="6440245" y="1352412"/>
                </a:cubicBezTo>
                <a:cubicBezTo>
                  <a:pt x="6872045" y="933312"/>
                  <a:pt x="7337712" y="391445"/>
                  <a:pt x="7595945" y="171312"/>
                </a:cubicBezTo>
                <a:cubicBezTo>
                  <a:pt x="7854178" y="-48821"/>
                  <a:pt x="7921911" y="-8605"/>
                  <a:pt x="7989645" y="31612"/>
                </a:cubicBezTo>
              </a:path>
            </a:pathLst>
          </a:custGeom>
          <a:noFill/>
          <a:ln w="15875" cap="rnd">
            <a:solidFill>
              <a:srgbClr val="46CFE5"/>
            </a:solidFill>
            <a:prstDash val="sysDot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350">
              <a:latin typeface="Nunito" charset="0"/>
              <a:ea typeface="Nunito" charset="0"/>
              <a:cs typeface="Nunito" charset="0"/>
            </a:endParaRPr>
          </a:p>
        </p:txBody>
      </p:sp>
      <p:sp>
        <p:nvSpPr>
          <p:cNvPr id="51" name="Freihandform 50"/>
          <p:cNvSpPr/>
          <p:nvPr/>
        </p:nvSpPr>
        <p:spPr>
          <a:xfrm>
            <a:off x="1190625" y="2147347"/>
            <a:ext cx="6267450" cy="1731169"/>
          </a:xfrm>
          <a:custGeom>
            <a:avLst/>
            <a:gdLst>
              <a:gd name="connsiteX0" fmla="*/ 0 w 8356600"/>
              <a:gd name="connsiteY0" fmla="*/ 2624589 h 2624589"/>
              <a:gd name="connsiteX1" fmla="*/ 1612900 w 8356600"/>
              <a:gd name="connsiteY1" fmla="*/ 2078489 h 2624589"/>
              <a:gd name="connsiteX2" fmla="*/ 3289300 w 8356600"/>
              <a:gd name="connsiteY2" fmla="*/ 617989 h 2624589"/>
              <a:gd name="connsiteX3" fmla="*/ 4064000 w 8356600"/>
              <a:gd name="connsiteY3" fmla="*/ 8389 h 2624589"/>
              <a:gd name="connsiteX4" fmla="*/ 5422900 w 8356600"/>
              <a:gd name="connsiteY4" fmla="*/ 1011689 h 2624589"/>
              <a:gd name="connsiteX5" fmla="*/ 6642100 w 8356600"/>
              <a:gd name="connsiteY5" fmla="*/ 2103889 h 2624589"/>
              <a:gd name="connsiteX6" fmla="*/ 8356600 w 8356600"/>
              <a:gd name="connsiteY6" fmla="*/ 2497589 h 2624589"/>
              <a:gd name="connsiteX0" fmla="*/ 0 w 8356600"/>
              <a:gd name="connsiteY0" fmla="*/ 2635190 h 2635190"/>
              <a:gd name="connsiteX1" fmla="*/ 1612900 w 8356600"/>
              <a:gd name="connsiteY1" fmla="*/ 2089090 h 2635190"/>
              <a:gd name="connsiteX2" fmla="*/ 3350260 w 8356600"/>
              <a:gd name="connsiteY2" fmla="*/ 499050 h 2635190"/>
              <a:gd name="connsiteX3" fmla="*/ 4064000 w 8356600"/>
              <a:gd name="connsiteY3" fmla="*/ 18990 h 2635190"/>
              <a:gd name="connsiteX4" fmla="*/ 5422900 w 8356600"/>
              <a:gd name="connsiteY4" fmla="*/ 1022290 h 2635190"/>
              <a:gd name="connsiteX5" fmla="*/ 6642100 w 8356600"/>
              <a:gd name="connsiteY5" fmla="*/ 2114490 h 2635190"/>
              <a:gd name="connsiteX6" fmla="*/ 8356600 w 8356600"/>
              <a:gd name="connsiteY6" fmla="*/ 2508190 h 2635190"/>
              <a:gd name="connsiteX0" fmla="*/ 0 w 8356600"/>
              <a:gd name="connsiteY0" fmla="*/ 2542555 h 2542555"/>
              <a:gd name="connsiteX1" fmla="*/ 1612900 w 8356600"/>
              <a:gd name="connsiteY1" fmla="*/ 1996455 h 2542555"/>
              <a:gd name="connsiteX2" fmla="*/ 3350260 w 8356600"/>
              <a:gd name="connsiteY2" fmla="*/ 406415 h 2542555"/>
              <a:gd name="connsiteX3" fmla="*/ 4140200 w 8356600"/>
              <a:gd name="connsiteY3" fmla="*/ 25415 h 2542555"/>
              <a:gd name="connsiteX4" fmla="*/ 5422900 w 8356600"/>
              <a:gd name="connsiteY4" fmla="*/ 929655 h 2542555"/>
              <a:gd name="connsiteX5" fmla="*/ 6642100 w 8356600"/>
              <a:gd name="connsiteY5" fmla="*/ 2021855 h 2542555"/>
              <a:gd name="connsiteX6" fmla="*/ 8356600 w 8356600"/>
              <a:gd name="connsiteY6" fmla="*/ 2415555 h 2542555"/>
              <a:gd name="connsiteX0" fmla="*/ 0 w 8356600"/>
              <a:gd name="connsiteY0" fmla="*/ 2519876 h 2519876"/>
              <a:gd name="connsiteX1" fmla="*/ 1612900 w 8356600"/>
              <a:gd name="connsiteY1" fmla="*/ 1973776 h 2519876"/>
              <a:gd name="connsiteX2" fmla="*/ 3350260 w 8356600"/>
              <a:gd name="connsiteY2" fmla="*/ 383736 h 2519876"/>
              <a:gd name="connsiteX3" fmla="*/ 4140200 w 8356600"/>
              <a:gd name="connsiteY3" fmla="*/ 2736 h 2519876"/>
              <a:gd name="connsiteX4" fmla="*/ 5422900 w 8356600"/>
              <a:gd name="connsiteY4" fmla="*/ 906976 h 2519876"/>
              <a:gd name="connsiteX5" fmla="*/ 6642100 w 8356600"/>
              <a:gd name="connsiteY5" fmla="*/ 1999176 h 2519876"/>
              <a:gd name="connsiteX6" fmla="*/ 8356600 w 8356600"/>
              <a:gd name="connsiteY6" fmla="*/ 2392876 h 2519876"/>
              <a:gd name="connsiteX0" fmla="*/ 0 w 8356600"/>
              <a:gd name="connsiteY0" fmla="*/ 2517281 h 2517281"/>
              <a:gd name="connsiteX1" fmla="*/ 1612900 w 8356600"/>
              <a:gd name="connsiteY1" fmla="*/ 1971181 h 2517281"/>
              <a:gd name="connsiteX2" fmla="*/ 3350260 w 8356600"/>
              <a:gd name="connsiteY2" fmla="*/ 381141 h 2517281"/>
              <a:gd name="connsiteX3" fmla="*/ 4140200 w 8356600"/>
              <a:gd name="connsiteY3" fmla="*/ 141 h 2517281"/>
              <a:gd name="connsiteX4" fmla="*/ 5422900 w 8356600"/>
              <a:gd name="connsiteY4" fmla="*/ 904381 h 2517281"/>
              <a:gd name="connsiteX5" fmla="*/ 6642100 w 8356600"/>
              <a:gd name="connsiteY5" fmla="*/ 1996581 h 2517281"/>
              <a:gd name="connsiteX6" fmla="*/ 8356600 w 8356600"/>
              <a:gd name="connsiteY6" fmla="*/ 2390281 h 25172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356600" h="2517281">
                <a:moveTo>
                  <a:pt x="0" y="2517281"/>
                </a:moveTo>
                <a:cubicBezTo>
                  <a:pt x="532341" y="2411447"/>
                  <a:pt x="1054523" y="2327204"/>
                  <a:pt x="1612900" y="1971181"/>
                </a:cubicBezTo>
                <a:cubicBezTo>
                  <a:pt x="2171277" y="1615158"/>
                  <a:pt x="2929043" y="709648"/>
                  <a:pt x="3350260" y="381141"/>
                </a:cubicBezTo>
                <a:cubicBezTo>
                  <a:pt x="3771477" y="52634"/>
                  <a:pt x="3771900" y="-3246"/>
                  <a:pt x="4140200" y="141"/>
                </a:cubicBezTo>
                <a:cubicBezTo>
                  <a:pt x="4508500" y="3528"/>
                  <a:pt x="5005917" y="571641"/>
                  <a:pt x="5422900" y="904381"/>
                </a:cubicBezTo>
                <a:cubicBezTo>
                  <a:pt x="5839883" y="1237121"/>
                  <a:pt x="6153150" y="1748931"/>
                  <a:pt x="6642100" y="1996581"/>
                </a:cubicBezTo>
                <a:cubicBezTo>
                  <a:pt x="7131050" y="2244231"/>
                  <a:pt x="7743825" y="2317256"/>
                  <a:pt x="8356600" y="2390281"/>
                </a:cubicBezTo>
              </a:path>
            </a:pathLst>
          </a:custGeom>
          <a:noFill/>
          <a:ln w="15875" cap="rnd">
            <a:solidFill>
              <a:srgbClr val="4A4A49"/>
            </a:solidFill>
            <a:prstDash val="sysDot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350">
              <a:latin typeface="Nunito" charset="0"/>
              <a:ea typeface="Nunito" charset="0"/>
              <a:cs typeface="Nunito" charset="0"/>
            </a:endParaRPr>
          </a:p>
        </p:txBody>
      </p:sp>
      <p:grpSp>
        <p:nvGrpSpPr>
          <p:cNvPr id="52" name="Gruppieren 113"/>
          <p:cNvGrpSpPr/>
          <p:nvPr/>
        </p:nvGrpSpPr>
        <p:grpSpPr>
          <a:xfrm>
            <a:off x="2741571" y="2656331"/>
            <a:ext cx="270000" cy="270000"/>
            <a:chOff x="6063712" y="2125036"/>
            <a:chExt cx="541764" cy="541764"/>
          </a:xfrm>
        </p:grpSpPr>
        <p:sp>
          <p:nvSpPr>
            <p:cNvPr id="53" name="Ellipse 149"/>
            <p:cNvSpPr/>
            <p:nvPr/>
          </p:nvSpPr>
          <p:spPr>
            <a:xfrm>
              <a:off x="6063712" y="2125036"/>
              <a:ext cx="541764" cy="54176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  <p:sp>
          <p:nvSpPr>
            <p:cNvPr id="54" name="Freihandform 53"/>
            <p:cNvSpPr>
              <a:spLocks noChangeAspect="1"/>
            </p:cNvSpPr>
            <p:nvPr/>
          </p:nvSpPr>
          <p:spPr>
            <a:xfrm>
              <a:off x="6228391" y="2281546"/>
              <a:ext cx="212406" cy="228745"/>
            </a:xfrm>
            <a:custGeom>
              <a:avLst/>
              <a:gdLst>
                <a:gd name="connsiteX0" fmla="*/ 90358 w 468052"/>
                <a:gd name="connsiteY0" fmla="*/ 361094 h 504056"/>
                <a:gd name="connsiteX1" fmla="*/ 377695 w 468052"/>
                <a:gd name="connsiteY1" fmla="*/ 361094 h 504056"/>
                <a:gd name="connsiteX2" fmla="*/ 377695 w 468052"/>
                <a:gd name="connsiteY2" fmla="*/ 417618 h 504056"/>
                <a:gd name="connsiteX3" fmla="*/ 90358 w 468052"/>
                <a:gd name="connsiteY3" fmla="*/ 417618 h 504056"/>
                <a:gd name="connsiteX4" fmla="*/ 90358 w 468052"/>
                <a:gd name="connsiteY4" fmla="*/ 285514 h 504056"/>
                <a:gd name="connsiteX5" fmla="*/ 377695 w 468052"/>
                <a:gd name="connsiteY5" fmla="*/ 285514 h 504056"/>
                <a:gd name="connsiteX6" fmla="*/ 377695 w 468052"/>
                <a:gd name="connsiteY6" fmla="*/ 342038 h 504056"/>
                <a:gd name="connsiteX7" fmla="*/ 90358 w 468052"/>
                <a:gd name="connsiteY7" fmla="*/ 342038 h 504056"/>
                <a:gd name="connsiteX8" fmla="*/ 90358 w 468052"/>
                <a:gd name="connsiteY8" fmla="*/ 86439 h 504056"/>
                <a:gd name="connsiteX9" fmla="*/ 377695 w 468052"/>
                <a:gd name="connsiteY9" fmla="*/ 86439 h 504056"/>
                <a:gd name="connsiteX10" fmla="*/ 377695 w 468052"/>
                <a:gd name="connsiteY10" fmla="*/ 266459 h 504056"/>
                <a:gd name="connsiteX11" fmla="*/ 90358 w 468052"/>
                <a:gd name="connsiteY11" fmla="*/ 266459 h 504056"/>
                <a:gd name="connsiteX12" fmla="*/ 53742 w 468052"/>
                <a:gd name="connsiteY12" fmla="*/ 53742 h 504056"/>
                <a:gd name="connsiteX13" fmla="*/ 53742 w 468052"/>
                <a:gd name="connsiteY13" fmla="*/ 450314 h 504056"/>
                <a:gd name="connsiteX14" fmla="*/ 414310 w 468052"/>
                <a:gd name="connsiteY14" fmla="*/ 450314 h 504056"/>
                <a:gd name="connsiteX15" fmla="*/ 414310 w 468052"/>
                <a:gd name="connsiteY15" fmla="*/ 53742 h 504056"/>
                <a:gd name="connsiteX16" fmla="*/ 0 w 468052"/>
                <a:gd name="connsiteY16" fmla="*/ 0 h 504056"/>
                <a:gd name="connsiteX17" fmla="*/ 468052 w 468052"/>
                <a:gd name="connsiteY17" fmla="*/ 0 h 504056"/>
                <a:gd name="connsiteX18" fmla="*/ 468052 w 468052"/>
                <a:gd name="connsiteY18" fmla="*/ 504056 h 504056"/>
                <a:gd name="connsiteX19" fmla="*/ 0 w 468052"/>
                <a:gd name="connsiteY19" fmla="*/ 504056 h 5040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468052" h="504056">
                  <a:moveTo>
                    <a:pt x="90358" y="361094"/>
                  </a:moveTo>
                  <a:lnTo>
                    <a:pt x="377695" y="361094"/>
                  </a:lnTo>
                  <a:lnTo>
                    <a:pt x="377695" y="417618"/>
                  </a:lnTo>
                  <a:lnTo>
                    <a:pt x="90358" y="417618"/>
                  </a:lnTo>
                  <a:close/>
                  <a:moveTo>
                    <a:pt x="90358" y="285514"/>
                  </a:moveTo>
                  <a:lnTo>
                    <a:pt x="377695" y="285514"/>
                  </a:lnTo>
                  <a:lnTo>
                    <a:pt x="377695" y="342038"/>
                  </a:lnTo>
                  <a:lnTo>
                    <a:pt x="90358" y="342038"/>
                  </a:lnTo>
                  <a:close/>
                  <a:moveTo>
                    <a:pt x="90358" y="86439"/>
                  </a:moveTo>
                  <a:lnTo>
                    <a:pt x="377695" y="86439"/>
                  </a:lnTo>
                  <a:lnTo>
                    <a:pt x="377695" y="266459"/>
                  </a:lnTo>
                  <a:lnTo>
                    <a:pt x="90358" y="266459"/>
                  </a:lnTo>
                  <a:close/>
                  <a:moveTo>
                    <a:pt x="53742" y="53742"/>
                  </a:moveTo>
                  <a:lnTo>
                    <a:pt x="53742" y="450314"/>
                  </a:lnTo>
                  <a:lnTo>
                    <a:pt x="414310" y="450314"/>
                  </a:lnTo>
                  <a:lnTo>
                    <a:pt x="414310" y="53742"/>
                  </a:lnTo>
                  <a:close/>
                  <a:moveTo>
                    <a:pt x="0" y="0"/>
                  </a:moveTo>
                  <a:lnTo>
                    <a:pt x="468052" y="0"/>
                  </a:lnTo>
                  <a:lnTo>
                    <a:pt x="468052" y="504056"/>
                  </a:lnTo>
                  <a:lnTo>
                    <a:pt x="0" y="50405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</p:grpSp>
      <p:grpSp>
        <p:nvGrpSpPr>
          <p:cNvPr id="55" name="Gruppieren 114"/>
          <p:cNvGrpSpPr/>
          <p:nvPr/>
        </p:nvGrpSpPr>
        <p:grpSpPr>
          <a:xfrm>
            <a:off x="4164226" y="2656331"/>
            <a:ext cx="270000" cy="270000"/>
            <a:chOff x="6828271" y="2125036"/>
            <a:chExt cx="541764" cy="541764"/>
          </a:xfrm>
        </p:grpSpPr>
        <p:sp>
          <p:nvSpPr>
            <p:cNvPr id="56" name="Ellipse 147"/>
            <p:cNvSpPr/>
            <p:nvPr/>
          </p:nvSpPr>
          <p:spPr>
            <a:xfrm>
              <a:off x="6828271" y="2125036"/>
              <a:ext cx="541764" cy="54176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  <p:sp>
          <p:nvSpPr>
            <p:cNvPr id="57" name="Freihandform 56"/>
            <p:cNvSpPr>
              <a:spLocks noChangeAspect="1"/>
            </p:cNvSpPr>
            <p:nvPr/>
          </p:nvSpPr>
          <p:spPr>
            <a:xfrm>
              <a:off x="6992950" y="2281546"/>
              <a:ext cx="212406" cy="228745"/>
            </a:xfrm>
            <a:custGeom>
              <a:avLst/>
              <a:gdLst>
                <a:gd name="connsiteX0" fmla="*/ 197676 w 468052"/>
                <a:gd name="connsiteY0" fmla="*/ 201592 h 504056"/>
                <a:gd name="connsiteX1" fmla="*/ 377695 w 468052"/>
                <a:gd name="connsiteY1" fmla="*/ 201592 h 504056"/>
                <a:gd name="connsiteX2" fmla="*/ 377695 w 468052"/>
                <a:gd name="connsiteY2" fmla="*/ 417617 h 504056"/>
                <a:gd name="connsiteX3" fmla="*/ 197676 w 468052"/>
                <a:gd name="connsiteY3" fmla="*/ 417617 h 504056"/>
                <a:gd name="connsiteX4" fmla="*/ 90358 w 468052"/>
                <a:gd name="connsiteY4" fmla="*/ 201592 h 504056"/>
                <a:gd name="connsiteX5" fmla="*/ 147958 w 468052"/>
                <a:gd name="connsiteY5" fmla="*/ 201592 h 504056"/>
                <a:gd name="connsiteX6" fmla="*/ 147958 w 468052"/>
                <a:gd name="connsiteY6" fmla="*/ 417617 h 504056"/>
                <a:gd name="connsiteX7" fmla="*/ 90358 w 468052"/>
                <a:gd name="connsiteY7" fmla="*/ 417617 h 504056"/>
                <a:gd name="connsiteX8" fmla="*/ 90358 w 468052"/>
                <a:gd name="connsiteY8" fmla="*/ 86439 h 504056"/>
                <a:gd name="connsiteX9" fmla="*/ 377695 w 468052"/>
                <a:gd name="connsiteY9" fmla="*/ 86439 h 504056"/>
                <a:gd name="connsiteX10" fmla="*/ 377695 w 468052"/>
                <a:gd name="connsiteY10" fmla="*/ 144039 h 504056"/>
                <a:gd name="connsiteX11" fmla="*/ 90358 w 468052"/>
                <a:gd name="connsiteY11" fmla="*/ 144039 h 504056"/>
                <a:gd name="connsiteX12" fmla="*/ 53742 w 468052"/>
                <a:gd name="connsiteY12" fmla="*/ 53742 h 504056"/>
                <a:gd name="connsiteX13" fmla="*/ 53742 w 468052"/>
                <a:gd name="connsiteY13" fmla="*/ 450314 h 504056"/>
                <a:gd name="connsiteX14" fmla="*/ 414310 w 468052"/>
                <a:gd name="connsiteY14" fmla="*/ 450314 h 504056"/>
                <a:gd name="connsiteX15" fmla="*/ 414310 w 468052"/>
                <a:gd name="connsiteY15" fmla="*/ 53742 h 504056"/>
                <a:gd name="connsiteX16" fmla="*/ 0 w 468052"/>
                <a:gd name="connsiteY16" fmla="*/ 0 h 504056"/>
                <a:gd name="connsiteX17" fmla="*/ 468052 w 468052"/>
                <a:gd name="connsiteY17" fmla="*/ 0 h 504056"/>
                <a:gd name="connsiteX18" fmla="*/ 468052 w 468052"/>
                <a:gd name="connsiteY18" fmla="*/ 504056 h 504056"/>
                <a:gd name="connsiteX19" fmla="*/ 0 w 468052"/>
                <a:gd name="connsiteY19" fmla="*/ 504056 h 5040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468052" h="504056">
                  <a:moveTo>
                    <a:pt x="197676" y="201592"/>
                  </a:moveTo>
                  <a:lnTo>
                    <a:pt x="377695" y="201592"/>
                  </a:lnTo>
                  <a:lnTo>
                    <a:pt x="377695" y="417617"/>
                  </a:lnTo>
                  <a:lnTo>
                    <a:pt x="197676" y="417617"/>
                  </a:lnTo>
                  <a:close/>
                  <a:moveTo>
                    <a:pt x="90358" y="201592"/>
                  </a:moveTo>
                  <a:lnTo>
                    <a:pt x="147958" y="201592"/>
                  </a:lnTo>
                  <a:lnTo>
                    <a:pt x="147958" y="417617"/>
                  </a:lnTo>
                  <a:lnTo>
                    <a:pt x="90358" y="417617"/>
                  </a:lnTo>
                  <a:close/>
                  <a:moveTo>
                    <a:pt x="90358" y="86439"/>
                  </a:moveTo>
                  <a:lnTo>
                    <a:pt x="377695" y="86439"/>
                  </a:lnTo>
                  <a:lnTo>
                    <a:pt x="377695" y="144039"/>
                  </a:lnTo>
                  <a:lnTo>
                    <a:pt x="90358" y="144039"/>
                  </a:lnTo>
                  <a:close/>
                  <a:moveTo>
                    <a:pt x="53742" y="53742"/>
                  </a:moveTo>
                  <a:lnTo>
                    <a:pt x="53742" y="450314"/>
                  </a:lnTo>
                  <a:lnTo>
                    <a:pt x="414310" y="450314"/>
                  </a:lnTo>
                  <a:lnTo>
                    <a:pt x="414310" y="53742"/>
                  </a:lnTo>
                  <a:close/>
                  <a:moveTo>
                    <a:pt x="0" y="0"/>
                  </a:moveTo>
                  <a:lnTo>
                    <a:pt x="468052" y="0"/>
                  </a:lnTo>
                  <a:lnTo>
                    <a:pt x="468052" y="504056"/>
                  </a:lnTo>
                  <a:lnTo>
                    <a:pt x="0" y="50405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</p:grpSp>
      <p:grpSp>
        <p:nvGrpSpPr>
          <p:cNvPr id="58" name="Gruppieren 115"/>
          <p:cNvGrpSpPr/>
          <p:nvPr/>
        </p:nvGrpSpPr>
        <p:grpSpPr>
          <a:xfrm>
            <a:off x="5112662" y="2656331"/>
            <a:ext cx="270000" cy="270000"/>
            <a:chOff x="7592830" y="2125036"/>
            <a:chExt cx="541764" cy="541764"/>
          </a:xfrm>
        </p:grpSpPr>
        <p:sp>
          <p:nvSpPr>
            <p:cNvPr id="59" name="Ellipse 145"/>
            <p:cNvSpPr/>
            <p:nvPr/>
          </p:nvSpPr>
          <p:spPr>
            <a:xfrm>
              <a:off x="7592830" y="2125036"/>
              <a:ext cx="541764" cy="54176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  <p:sp>
          <p:nvSpPr>
            <p:cNvPr id="60" name="Freihandform 59"/>
            <p:cNvSpPr>
              <a:spLocks noChangeAspect="1"/>
            </p:cNvSpPr>
            <p:nvPr/>
          </p:nvSpPr>
          <p:spPr>
            <a:xfrm rot="18900000">
              <a:off x="7781702" y="2280976"/>
              <a:ext cx="164021" cy="240784"/>
            </a:xfrm>
            <a:custGeom>
              <a:avLst/>
              <a:gdLst>
                <a:gd name="connsiteX0" fmla="*/ 297626 w 396044"/>
                <a:gd name="connsiteY0" fmla="*/ 98418 h 581396"/>
                <a:gd name="connsiteX1" fmla="*/ 98418 w 396044"/>
                <a:gd name="connsiteY1" fmla="*/ 98418 h 581396"/>
                <a:gd name="connsiteX2" fmla="*/ 98418 w 396044"/>
                <a:gd name="connsiteY2" fmla="*/ 297626 h 581396"/>
                <a:gd name="connsiteX3" fmla="*/ 297626 w 396044"/>
                <a:gd name="connsiteY3" fmla="*/ 297626 h 581396"/>
                <a:gd name="connsiteX4" fmla="*/ 297626 w 396044"/>
                <a:gd name="connsiteY4" fmla="*/ 98418 h 581396"/>
                <a:gd name="connsiteX5" fmla="*/ 338045 w 396044"/>
                <a:gd name="connsiteY5" fmla="*/ 57999 h 581396"/>
                <a:gd name="connsiteX6" fmla="*/ 338045 w 396044"/>
                <a:gd name="connsiteY6" fmla="*/ 338044 h 581396"/>
                <a:gd name="connsiteX7" fmla="*/ 272538 w 396044"/>
                <a:gd name="connsiteY7" fmla="*/ 381544 h 581396"/>
                <a:gd name="connsiteX8" fmla="*/ 238705 w 396044"/>
                <a:gd name="connsiteY8" fmla="*/ 388127 h 581396"/>
                <a:gd name="connsiteX9" fmla="*/ 238705 w 396044"/>
                <a:gd name="connsiteY9" fmla="*/ 566396 h 581396"/>
                <a:gd name="connsiteX10" fmla="*/ 223705 w 396044"/>
                <a:gd name="connsiteY10" fmla="*/ 581396 h 581396"/>
                <a:gd name="connsiteX11" fmla="*/ 163705 w 396044"/>
                <a:gd name="connsiteY11" fmla="*/ 581396 h 581396"/>
                <a:gd name="connsiteX12" fmla="*/ 148705 w 396044"/>
                <a:gd name="connsiteY12" fmla="*/ 566396 h 581396"/>
                <a:gd name="connsiteX13" fmla="*/ 148705 w 396044"/>
                <a:gd name="connsiteY13" fmla="*/ 386448 h 581396"/>
                <a:gd name="connsiteX14" fmla="*/ 123506 w 396044"/>
                <a:gd name="connsiteY14" fmla="*/ 381544 h 581396"/>
                <a:gd name="connsiteX15" fmla="*/ 57999 w 396044"/>
                <a:gd name="connsiteY15" fmla="*/ 338044 h 581396"/>
                <a:gd name="connsiteX16" fmla="*/ 57999 w 396044"/>
                <a:gd name="connsiteY16" fmla="*/ 57999 h 581396"/>
                <a:gd name="connsiteX17" fmla="*/ 338045 w 396044"/>
                <a:gd name="connsiteY17" fmla="*/ 57999 h 5813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96044" h="581396">
                  <a:moveTo>
                    <a:pt x="297626" y="98418"/>
                  </a:moveTo>
                  <a:cubicBezTo>
                    <a:pt x="242616" y="43409"/>
                    <a:pt x="153427" y="43409"/>
                    <a:pt x="98418" y="98418"/>
                  </a:cubicBezTo>
                  <a:cubicBezTo>
                    <a:pt x="43409" y="153427"/>
                    <a:pt x="43409" y="242616"/>
                    <a:pt x="98418" y="297626"/>
                  </a:cubicBezTo>
                  <a:cubicBezTo>
                    <a:pt x="153427" y="352635"/>
                    <a:pt x="242616" y="352635"/>
                    <a:pt x="297626" y="297626"/>
                  </a:cubicBezTo>
                  <a:cubicBezTo>
                    <a:pt x="352635" y="242616"/>
                    <a:pt x="352635" y="153427"/>
                    <a:pt x="297626" y="98418"/>
                  </a:cubicBezTo>
                  <a:close/>
                  <a:moveTo>
                    <a:pt x="338045" y="57999"/>
                  </a:moveTo>
                  <a:cubicBezTo>
                    <a:pt x="415377" y="135332"/>
                    <a:pt x="415377" y="260712"/>
                    <a:pt x="338045" y="338044"/>
                  </a:cubicBezTo>
                  <a:cubicBezTo>
                    <a:pt x="318711" y="357378"/>
                    <a:pt x="296375" y="371878"/>
                    <a:pt x="272538" y="381544"/>
                  </a:cubicBezTo>
                  <a:lnTo>
                    <a:pt x="238705" y="388127"/>
                  </a:lnTo>
                  <a:lnTo>
                    <a:pt x="238705" y="566396"/>
                  </a:lnTo>
                  <a:cubicBezTo>
                    <a:pt x="238705" y="574680"/>
                    <a:pt x="231989" y="581396"/>
                    <a:pt x="223705" y="581396"/>
                  </a:cubicBezTo>
                  <a:lnTo>
                    <a:pt x="163705" y="581396"/>
                  </a:lnTo>
                  <a:cubicBezTo>
                    <a:pt x="155421" y="581396"/>
                    <a:pt x="148705" y="574680"/>
                    <a:pt x="148705" y="566396"/>
                  </a:cubicBezTo>
                  <a:lnTo>
                    <a:pt x="148705" y="386448"/>
                  </a:lnTo>
                  <a:lnTo>
                    <a:pt x="123506" y="381544"/>
                  </a:lnTo>
                  <a:cubicBezTo>
                    <a:pt x="99668" y="371877"/>
                    <a:pt x="77332" y="357377"/>
                    <a:pt x="57999" y="338044"/>
                  </a:cubicBezTo>
                  <a:cubicBezTo>
                    <a:pt x="-19334" y="260712"/>
                    <a:pt x="-19334" y="135332"/>
                    <a:pt x="57999" y="57999"/>
                  </a:cubicBezTo>
                  <a:cubicBezTo>
                    <a:pt x="135332" y="-19334"/>
                    <a:pt x="260712" y="-19334"/>
                    <a:pt x="338045" y="5799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</p:grpSp>
      <p:grpSp>
        <p:nvGrpSpPr>
          <p:cNvPr id="61" name="Gruppieren 116"/>
          <p:cNvGrpSpPr/>
          <p:nvPr/>
        </p:nvGrpSpPr>
        <p:grpSpPr>
          <a:xfrm>
            <a:off x="6061099" y="2656331"/>
            <a:ext cx="270000" cy="270000"/>
            <a:chOff x="9016943" y="4328946"/>
            <a:chExt cx="541764" cy="541764"/>
          </a:xfrm>
        </p:grpSpPr>
        <p:sp>
          <p:nvSpPr>
            <p:cNvPr id="62" name="Ellipse 143"/>
            <p:cNvSpPr/>
            <p:nvPr/>
          </p:nvSpPr>
          <p:spPr>
            <a:xfrm>
              <a:off x="9016943" y="4328946"/>
              <a:ext cx="541764" cy="54176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  <p:sp>
          <p:nvSpPr>
            <p:cNvPr id="66" name="Freihandform 65"/>
            <p:cNvSpPr>
              <a:spLocks noChangeAspect="1"/>
            </p:cNvSpPr>
            <p:nvPr/>
          </p:nvSpPr>
          <p:spPr>
            <a:xfrm>
              <a:off x="9167433" y="4479436"/>
              <a:ext cx="240784" cy="240784"/>
            </a:xfrm>
            <a:custGeom>
              <a:avLst/>
              <a:gdLst>
                <a:gd name="connsiteX0" fmla="*/ 282307 w 564614"/>
                <a:gd name="connsiteY0" fmla="*/ 186607 h 564614"/>
                <a:gd name="connsiteX1" fmla="*/ 378007 w 564614"/>
                <a:gd name="connsiteY1" fmla="*/ 282307 h 564614"/>
                <a:gd name="connsiteX2" fmla="*/ 282307 w 564614"/>
                <a:gd name="connsiteY2" fmla="*/ 378007 h 564614"/>
                <a:gd name="connsiteX3" fmla="*/ 186607 w 564614"/>
                <a:gd name="connsiteY3" fmla="*/ 282307 h 564614"/>
                <a:gd name="connsiteX4" fmla="*/ 282307 w 564614"/>
                <a:gd name="connsiteY4" fmla="*/ 186607 h 564614"/>
                <a:gd name="connsiteX5" fmla="*/ 282307 w 564614"/>
                <a:gd name="connsiteY5" fmla="*/ 81491 h 564614"/>
                <a:gd name="connsiteX6" fmla="*/ 81491 w 564614"/>
                <a:gd name="connsiteY6" fmla="*/ 282307 h 564614"/>
                <a:gd name="connsiteX7" fmla="*/ 282307 w 564614"/>
                <a:gd name="connsiteY7" fmla="*/ 483123 h 564614"/>
                <a:gd name="connsiteX8" fmla="*/ 483123 w 564614"/>
                <a:gd name="connsiteY8" fmla="*/ 282307 h 564614"/>
                <a:gd name="connsiteX9" fmla="*/ 282307 w 564614"/>
                <a:gd name="connsiteY9" fmla="*/ 81491 h 564614"/>
                <a:gd name="connsiteX10" fmla="*/ 282307 w 564614"/>
                <a:gd name="connsiteY10" fmla="*/ 0 h 564614"/>
                <a:gd name="connsiteX11" fmla="*/ 564614 w 564614"/>
                <a:gd name="connsiteY11" fmla="*/ 282307 h 564614"/>
                <a:gd name="connsiteX12" fmla="*/ 282307 w 564614"/>
                <a:gd name="connsiteY12" fmla="*/ 564614 h 564614"/>
                <a:gd name="connsiteX13" fmla="*/ 0 w 564614"/>
                <a:gd name="connsiteY13" fmla="*/ 282307 h 564614"/>
                <a:gd name="connsiteX14" fmla="*/ 282307 w 564614"/>
                <a:gd name="connsiteY14" fmla="*/ 0 h 5646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64614" h="564614">
                  <a:moveTo>
                    <a:pt x="282307" y="186607"/>
                  </a:moveTo>
                  <a:cubicBezTo>
                    <a:pt x="335161" y="186607"/>
                    <a:pt x="378007" y="229453"/>
                    <a:pt x="378007" y="282307"/>
                  </a:cubicBezTo>
                  <a:cubicBezTo>
                    <a:pt x="378007" y="335161"/>
                    <a:pt x="335161" y="378007"/>
                    <a:pt x="282307" y="378007"/>
                  </a:cubicBezTo>
                  <a:cubicBezTo>
                    <a:pt x="229453" y="378007"/>
                    <a:pt x="186607" y="335161"/>
                    <a:pt x="186607" y="282307"/>
                  </a:cubicBezTo>
                  <a:cubicBezTo>
                    <a:pt x="186607" y="229453"/>
                    <a:pt x="229453" y="186607"/>
                    <a:pt x="282307" y="186607"/>
                  </a:cubicBezTo>
                  <a:close/>
                  <a:moveTo>
                    <a:pt x="282307" y="81491"/>
                  </a:moveTo>
                  <a:cubicBezTo>
                    <a:pt x="171399" y="81491"/>
                    <a:pt x="81491" y="171399"/>
                    <a:pt x="81491" y="282307"/>
                  </a:cubicBezTo>
                  <a:cubicBezTo>
                    <a:pt x="81491" y="393215"/>
                    <a:pt x="171399" y="483123"/>
                    <a:pt x="282307" y="483123"/>
                  </a:cubicBezTo>
                  <a:cubicBezTo>
                    <a:pt x="393215" y="483123"/>
                    <a:pt x="483123" y="393215"/>
                    <a:pt x="483123" y="282307"/>
                  </a:cubicBezTo>
                  <a:cubicBezTo>
                    <a:pt x="483123" y="171399"/>
                    <a:pt x="393215" y="81491"/>
                    <a:pt x="282307" y="81491"/>
                  </a:cubicBezTo>
                  <a:close/>
                  <a:moveTo>
                    <a:pt x="282307" y="0"/>
                  </a:moveTo>
                  <a:cubicBezTo>
                    <a:pt x="438221" y="0"/>
                    <a:pt x="564614" y="126393"/>
                    <a:pt x="564614" y="282307"/>
                  </a:cubicBezTo>
                  <a:cubicBezTo>
                    <a:pt x="564614" y="438221"/>
                    <a:pt x="438221" y="564614"/>
                    <a:pt x="282307" y="564614"/>
                  </a:cubicBezTo>
                  <a:cubicBezTo>
                    <a:pt x="126393" y="564614"/>
                    <a:pt x="0" y="438221"/>
                    <a:pt x="0" y="282307"/>
                  </a:cubicBezTo>
                  <a:cubicBezTo>
                    <a:pt x="0" y="126393"/>
                    <a:pt x="126393" y="0"/>
                    <a:pt x="282307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solidFill>
                  <a:schemeClr val="tx1"/>
                </a:solidFill>
                <a:latin typeface="Nunito" charset="0"/>
                <a:ea typeface="Nunito" charset="0"/>
                <a:cs typeface="Nunito" charset="0"/>
              </a:endParaRPr>
            </a:p>
          </p:txBody>
        </p:sp>
      </p:grpSp>
      <p:grpSp>
        <p:nvGrpSpPr>
          <p:cNvPr id="67" name="Gruppieren 117"/>
          <p:cNvGrpSpPr/>
          <p:nvPr/>
        </p:nvGrpSpPr>
        <p:grpSpPr>
          <a:xfrm>
            <a:off x="5586881" y="2656331"/>
            <a:ext cx="270000" cy="270000"/>
            <a:chOff x="9121948" y="2125036"/>
            <a:chExt cx="541764" cy="541764"/>
          </a:xfrm>
        </p:grpSpPr>
        <p:sp>
          <p:nvSpPr>
            <p:cNvPr id="68" name="Ellipse 141"/>
            <p:cNvSpPr/>
            <p:nvPr/>
          </p:nvSpPr>
          <p:spPr>
            <a:xfrm>
              <a:off x="9121948" y="2125036"/>
              <a:ext cx="541764" cy="54176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  <p:sp>
          <p:nvSpPr>
            <p:cNvPr id="69" name="Freihandform 68"/>
            <p:cNvSpPr>
              <a:spLocks noChangeAspect="1"/>
            </p:cNvSpPr>
            <p:nvPr/>
          </p:nvSpPr>
          <p:spPr>
            <a:xfrm rot="17799256">
              <a:off x="9326205" y="2280976"/>
              <a:ext cx="133251" cy="240784"/>
            </a:xfrm>
            <a:custGeom>
              <a:avLst/>
              <a:gdLst>
                <a:gd name="connsiteX0" fmla="*/ 42866 w 288032"/>
                <a:gd name="connsiteY0" fmla="*/ 0 h 461105"/>
                <a:gd name="connsiteX1" fmla="*/ 242589 w 288032"/>
                <a:gd name="connsiteY1" fmla="*/ 0 h 461105"/>
                <a:gd name="connsiteX2" fmla="*/ 241937 w 288032"/>
                <a:gd name="connsiteY2" fmla="*/ 1573 h 461105"/>
                <a:gd name="connsiteX3" fmla="*/ 286460 w 288032"/>
                <a:gd name="connsiteY3" fmla="*/ 46096 h 461105"/>
                <a:gd name="connsiteX4" fmla="*/ 288032 w 288032"/>
                <a:gd name="connsiteY4" fmla="*/ 45445 h 461105"/>
                <a:gd name="connsiteX5" fmla="*/ 288032 w 288032"/>
                <a:gd name="connsiteY5" fmla="*/ 415441 h 461105"/>
                <a:gd name="connsiteX6" fmla="*/ 287465 w 288032"/>
                <a:gd name="connsiteY6" fmla="*/ 415206 h 461105"/>
                <a:gd name="connsiteX7" fmla="*/ 242942 w 288032"/>
                <a:gd name="connsiteY7" fmla="*/ 459729 h 461105"/>
                <a:gd name="connsiteX8" fmla="*/ 243512 w 288032"/>
                <a:gd name="connsiteY8" fmla="*/ 461105 h 461105"/>
                <a:gd name="connsiteX9" fmla="*/ 43953 w 288032"/>
                <a:gd name="connsiteY9" fmla="*/ 461105 h 461105"/>
                <a:gd name="connsiteX10" fmla="*/ 44523 w 288032"/>
                <a:gd name="connsiteY10" fmla="*/ 459729 h 461105"/>
                <a:gd name="connsiteX11" fmla="*/ 0 w 288032"/>
                <a:gd name="connsiteY11" fmla="*/ 415206 h 461105"/>
                <a:gd name="connsiteX12" fmla="*/ 0 w 288032"/>
                <a:gd name="connsiteY12" fmla="*/ 45680 h 461105"/>
                <a:gd name="connsiteX13" fmla="*/ 30477 w 288032"/>
                <a:gd name="connsiteY13" fmla="*/ 33055 h 461105"/>
                <a:gd name="connsiteX14" fmla="*/ 43518 w 288032"/>
                <a:gd name="connsiteY14" fmla="*/ 1573 h 461105"/>
                <a:gd name="connsiteX15" fmla="*/ 42866 w 288032"/>
                <a:gd name="connsiteY15" fmla="*/ 0 h 461105"/>
                <a:gd name="connsiteX16" fmla="*/ 39604 w 288032"/>
                <a:gd name="connsiteY16" fmla="*/ 67442 h 461105"/>
                <a:gd name="connsiteX17" fmla="*/ 36004 w 288032"/>
                <a:gd name="connsiteY17" fmla="*/ 71042 h 461105"/>
                <a:gd name="connsiteX18" fmla="*/ 36004 w 288032"/>
                <a:gd name="connsiteY18" fmla="*/ 85442 h 461105"/>
                <a:gd name="connsiteX19" fmla="*/ 39604 w 288032"/>
                <a:gd name="connsiteY19" fmla="*/ 89042 h 461105"/>
                <a:gd name="connsiteX20" fmla="*/ 248428 w 288032"/>
                <a:gd name="connsiteY20" fmla="*/ 89042 h 461105"/>
                <a:gd name="connsiteX21" fmla="*/ 252028 w 288032"/>
                <a:gd name="connsiteY21" fmla="*/ 85442 h 461105"/>
                <a:gd name="connsiteX22" fmla="*/ 252028 w 288032"/>
                <a:gd name="connsiteY22" fmla="*/ 71042 h 461105"/>
                <a:gd name="connsiteX23" fmla="*/ 248428 w 288032"/>
                <a:gd name="connsiteY23" fmla="*/ 67442 h 461105"/>
                <a:gd name="connsiteX24" fmla="*/ 39604 w 288032"/>
                <a:gd name="connsiteY24" fmla="*/ 67442 h 461105"/>
                <a:gd name="connsiteX25" fmla="*/ 39604 w 288032"/>
                <a:gd name="connsiteY25" fmla="*/ 367422 h 461105"/>
                <a:gd name="connsiteX26" fmla="*/ 36004 w 288032"/>
                <a:gd name="connsiteY26" fmla="*/ 371022 h 461105"/>
                <a:gd name="connsiteX27" fmla="*/ 36004 w 288032"/>
                <a:gd name="connsiteY27" fmla="*/ 385422 h 461105"/>
                <a:gd name="connsiteX28" fmla="*/ 39604 w 288032"/>
                <a:gd name="connsiteY28" fmla="*/ 389022 h 461105"/>
                <a:gd name="connsiteX29" fmla="*/ 248428 w 288032"/>
                <a:gd name="connsiteY29" fmla="*/ 389022 h 461105"/>
                <a:gd name="connsiteX30" fmla="*/ 252028 w 288032"/>
                <a:gd name="connsiteY30" fmla="*/ 385422 h 461105"/>
                <a:gd name="connsiteX31" fmla="*/ 252028 w 288032"/>
                <a:gd name="connsiteY31" fmla="*/ 371022 h 461105"/>
                <a:gd name="connsiteX32" fmla="*/ 248428 w 288032"/>
                <a:gd name="connsiteY32" fmla="*/ 367422 h 461105"/>
                <a:gd name="connsiteX33" fmla="*/ 39604 w 288032"/>
                <a:gd name="connsiteY33" fmla="*/ 367422 h 4611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288032" h="461105">
                  <a:moveTo>
                    <a:pt x="42866" y="0"/>
                  </a:moveTo>
                  <a:lnTo>
                    <a:pt x="242589" y="0"/>
                  </a:lnTo>
                  <a:lnTo>
                    <a:pt x="241937" y="1573"/>
                  </a:lnTo>
                  <a:cubicBezTo>
                    <a:pt x="241937" y="26162"/>
                    <a:pt x="261871" y="46096"/>
                    <a:pt x="286460" y="46096"/>
                  </a:cubicBezTo>
                  <a:lnTo>
                    <a:pt x="288032" y="45445"/>
                  </a:lnTo>
                  <a:lnTo>
                    <a:pt x="288032" y="415441"/>
                  </a:lnTo>
                  <a:lnTo>
                    <a:pt x="287465" y="415206"/>
                  </a:lnTo>
                  <a:cubicBezTo>
                    <a:pt x="262876" y="415206"/>
                    <a:pt x="242942" y="435140"/>
                    <a:pt x="242942" y="459729"/>
                  </a:cubicBezTo>
                  <a:lnTo>
                    <a:pt x="243512" y="461105"/>
                  </a:lnTo>
                  <a:lnTo>
                    <a:pt x="43953" y="461105"/>
                  </a:lnTo>
                  <a:lnTo>
                    <a:pt x="44523" y="459729"/>
                  </a:lnTo>
                  <a:cubicBezTo>
                    <a:pt x="44523" y="435140"/>
                    <a:pt x="24589" y="415206"/>
                    <a:pt x="0" y="415206"/>
                  </a:cubicBezTo>
                  <a:lnTo>
                    <a:pt x="0" y="45680"/>
                  </a:lnTo>
                  <a:lnTo>
                    <a:pt x="30477" y="33055"/>
                  </a:lnTo>
                  <a:cubicBezTo>
                    <a:pt x="38534" y="24998"/>
                    <a:pt x="43518" y="13868"/>
                    <a:pt x="43518" y="1573"/>
                  </a:cubicBezTo>
                  <a:lnTo>
                    <a:pt x="42866" y="0"/>
                  </a:lnTo>
                  <a:close/>
                  <a:moveTo>
                    <a:pt x="39604" y="67442"/>
                  </a:moveTo>
                  <a:cubicBezTo>
                    <a:pt x="37616" y="67442"/>
                    <a:pt x="36004" y="69054"/>
                    <a:pt x="36004" y="71042"/>
                  </a:cubicBezTo>
                  <a:lnTo>
                    <a:pt x="36004" y="85442"/>
                  </a:lnTo>
                  <a:cubicBezTo>
                    <a:pt x="36004" y="87430"/>
                    <a:pt x="37616" y="89042"/>
                    <a:pt x="39604" y="89042"/>
                  </a:cubicBezTo>
                  <a:lnTo>
                    <a:pt x="248428" y="89042"/>
                  </a:lnTo>
                  <a:cubicBezTo>
                    <a:pt x="250416" y="89042"/>
                    <a:pt x="252028" y="87430"/>
                    <a:pt x="252028" y="85442"/>
                  </a:cubicBezTo>
                  <a:lnTo>
                    <a:pt x="252028" y="71042"/>
                  </a:lnTo>
                  <a:cubicBezTo>
                    <a:pt x="252028" y="69054"/>
                    <a:pt x="250416" y="67442"/>
                    <a:pt x="248428" y="67442"/>
                  </a:cubicBezTo>
                  <a:lnTo>
                    <a:pt x="39604" y="67442"/>
                  </a:lnTo>
                  <a:close/>
                  <a:moveTo>
                    <a:pt x="39604" y="367422"/>
                  </a:moveTo>
                  <a:cubicBezTo>
                    <a:pt x="37616" y="367422"/>
                    <a:pt x="36004" y="369034"/>
                    <a:pt x="36004" y="371022"/>
                  </a:cubicBezTo>
                  <a:lnTo>
                    <a:pt x="36004" y="385422"/>
                  </a:lnTo>
                  <a:cubicBezTo>
                    <a:pt x="36004" y="387410"/>
                    <a:pt x="37616" y="389022"/>
                    <a:pt x="39604" y="389022"/>
                  </a:cubicBezTo>
                  <a:lnTo>
                    <a:pt x="248428" y="389022"/>
                  </a:lnTo>
                  <a:cubicBezTo>
                    <a:pt x="250416" y="389022"/>
                    <a:pt x="252028" y="387410"/>
                    <a:pt x="252028" y="385422"/>
                  </a:cubicBezTo>
                  <a:lnTo>
                    <a:pt x="252028" y="371022"/>
                  </a:lnTo>
                  <a:cubicBezTo>
                    <a:pt x="252028" y="369034"/>
                    <a:pt x="250416" y="367422"/>
                    <a:pt x="248428" y="367422"/>
                  </a:cubicBezTo>
                  <a:lnTo>
                    <a:pt x="39604" y="36742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</p:grpSp>
      <p:grpSp>
        <p:nvGrpSpPr>
          <p:cNvPr id="70" name="Gruppieren 180"/>
          <p:cNvGrpSpPr/>
          <p:nvPr/>
        </p:nvGrpSpPr>
        <p:grpSpPr>
          <a:xfrm>
            <a:off x="1793135" y="2656331"/>
            <a:ext cx="270000" cy="270000"/>
            <a:chOff x="2390846" y="3304866"/>
            <a:chExt cx="360000" cy="360000"/>
          </a:xfrm>
        </p:grpSpPr>
        <p:sp>
          <p:nvSpPr>
            <p:cNvPr id="71" name="Ellipse 139"/>
            <p:cNvSpPr/>
            <p:nvPr/>
          </p:nvSpPr>
          <p:spPr>
            <a:xfrm>
              <a:off x="2390846" y="3304866"/>
              <a:ext cx="360000" cy="360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  <p:pic>
          <p:nvPicPr>
            <p:cNvPr id="72" name="Grafik 140"/>
            <p:cNvPicPr>
              <a:picLocks noChangeAspect="1"/>
            </p:cNvPicPr>
            <p:nvPr/>
          </p:nvPicPr>
          <p:blipFill>
            <a:blip r:embed="rId9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474403" y="3416866"/>
              <a:ext cx="192886" cy="136000"/>
            </a:xfrm>
            <a:prstGeom prst="rect">
              <a:avLst/>
            </a:prstGeom>
          </p:spPr>
        </p:pic>
      </p:grpSp>
      <p:grpSp>
        <p:nvGrpSpPr>
          <p:cNvPr id="73" name="Gruppieren 120"/>
          <p:cNvGrpSpPr/>
          <p:nvPr/>
        </p:nvGrpSpPr>
        <p:grpSpPr>
          <a:xfrm>
            <a:off x="4638444" y="2656331"/>
            <a:ext cx="270000" cy="270000"/>
            <a:chOff x="7592830" y="902755"/>
            <a:chExt cx="541764" cy="541764"/>
          </a:xfrm>
        </p:grpSpPr>
        <p:sp>
          <p:nvSpPr>
            <p:cNvPr id="74" name="Ellipse 130"/>
            <p:cNvSpPr/>
            <p:nvPr/>
          </p:nvSpPr>
          <p:spPr>
            <a:xfrm>
              <a:off x="7592830" y="902755"/>
              <a:ext cx="541764" cy="54176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  <p:grpSp>
          <p:nvGrpSpPr>
            <p:cNvPr id="75" name="Gruppieren 131"/>
            <p:cNvGrpSpPr/>
            <p:nvPr/>
          </p:nvGrpSpPr>
          <p:grpSpPr>
            <a:xfrm>
              <a:off x="7702961" y="1054505"/>
              <a:ext cx="321502" cy="238265"/>
              <a:chOff x="5544340" y="1385285"/>
              <a:chExt cx="961367" cy="712467"/>
            </a:xfrm>
          </p:grpSpPr>
          <p:sp>
            <p:nvSpPr>
              <p:cNvPr id="76" name="Freihandform 75"/>
              <p:cNvSpPr/>
              <p:nvPr/>
            </p:nvSpPr>
            <p:spPr>
              <a:xfrm rot="16200000">
                <a:off x="5976835" y="1206790"/>
                <a:ext cx="350378" cy="707367"/>
              </a:xfrm>
              <a:custGeom>
                <a:avLst/>
                <a:gdLst>
                  <a:gd name="connsiteX0" fmla="*/ 350378 w 350378"/>
                  <a:gd name="connsiteY0" fmla="*/ 532178 h 707367"/>
                  <a:gd name="connsiteX1" fmla="*/ 175189 w 350378"/>
                  <a:gd name="connsiteY1" fmla="*/ 707367 h 707367"/>
                  <a:gd name="connsiteX2" fmla="*/ 0 w 350378"/>
                  <a:gd name="connsiteY2" fmla="*/ 532178 h 707367"/>
                  <a:gd name="connsiteX3" fmla="*/ 87594 w 350378"/>
                  <a:gd name="connsiteY3" fmla="*/ 532178 h 707367"/>
                  <a:gd name="connsiteX4" fmla="*/ 87594 w 350378"/>
                  <a:gd name="connsiteY4" fmla="*/ 196835 h 707367"/>
                  <a:gd name="connsiteX5" fmla="*/ 103275 w 350378"/>
                  <a:gd name="connsiteY5" fmla="*/ 216980 h 707367"/>
                  <a:gd name="connsiteX6" fmla="*/ 118538 w 350378"/>
                  <a:gd name="connsiteY6" fmla="*/ 337872 h 707367"/>
                  <a:gd name="connsiteX7" fmla="*/ 186140 w 350378"/>
                  <a:gd name="connsiteY7" fmla="*/ 361144 h 707367"/>
                  <a:gd name="connsiteX8" fmla="*/ 120954 w 350378"/>
                  <a:gd name="connsiteY8" fmla="*/ 127426 h 707367"/>
                  <a:gd name="connsiteX9" fmla="*/ 87594 w 350378"/>
                  <a:gd name="connsiteY9" fmla="*/ 107395 h 707367"/>
                  <a:gd name="connsiteX10" fmla="*/ 87594 w 350378"/>
                  <a:gd name="connsiteY10" fmla="*/ 0 h 707367"/>
                  <a:gd name="connsiteX11" fmla="*/ 262783 w 350378"/>
                  <a:gd name="connsiteY11" fmla="*/ 0 h 707367"/>
                  <a:gd name="connsiteX12" fmla="*/ 262783 w 350378"/>
                  <a:gd name="connsiteY12" fmla="*/ 532178 h 707367"/>
                  <a:gd name="connsiteX13" fmla="*/ 350378 w 350378"/>
                  <a:gd name="connsiteY13" fmla="*/ 532178 h 7073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350378" h="707367">
                    <a:moveTo>
                      <a:pt x="350378" y="532178"/>
                    </a:moveTo>
                    <a:lnTo>
                      <a:pt x="175189" y="707367"/>
                    </a:lnTo>
                    <a:lnTo>
                      <a:pt x="0" y="532178"/>
                    </a:lnTo>
                    <a:lnTo>
                      <a:pt x="87594" y="532178"/>
                    </a:lnTo>
                    <a:lnTo>
                      <a:pt x="87594" y="196835"/>
                    </a:lnTo>
                    <a:lnTo>
                      <a:pt x="103275" y="216980"/>
                    </a:lnTo>
                    <a:cubicBezTo>
                      <a:pt x="123406" y="252139"/>
                      <a:pt x="129507" y="296306"/>
                      <a:pt x="118538" y="337872"/>
                    </a:cubicBezTo>
                    <a:lnTo>
                      <a:pt x="186140" y="361144"/>
                    </a:lnTo>
                    <a:cubicBezTo>
                      <a:pt x="210762" y="276028"/>
                      <a:pt x="184859" y="183157"/>
                      <a:pt x="120954" y="127426"/>
                    </a:cubicBezTo>
                    <a:lnTo>
                      <a:pt x="87594" y="107395"/>
                    </a:lnTo>
                    <a:lnTo>
                      <a:pt x="87594" y="0"/>
                    </a:lnTo>
                    <a:lnTo>
                      <a:pt x="262783" y="0"/>
                    </a:lnTo>
                    <a:lnTo>
                      <a:pt x="262783" y="532178"/>
                    </a:lnTo>
                    <a:lnTo>
                      <a:pt x="350378" y="532178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350">
                  <a:solidFill>
                    <a:schemeClr val="tx1"/>
                  </a:solidFill>
                  <a:latin typeface="Nunito" charset="0"/>
                  <a:ea typeface="Nunito" charset="0"/>
                  <a:cs typeface="Nunito" charset="0"/>
                </a:endParaRPr>
              </a:p>
            </p:txBody>
          </p:sp>
          <p:sp>
            <p:nvSpPr>
              <p:cNvPr id="77" name="Freihandform 76"/>
              <p:cNvSpPr/>
              <p:nvPr/>
            </p:nvSpPr>
            <p:spPr>
              <a:xfrm rot="16200000">
                <a:off x="5847477" y="1679075"/>
                <a:ext cx="186900" cy="124887"/>
              </a:xfrm>
              <a:custGeom>
                <a:avLst/>
                <a:gdLst>
                  <a:gd name="connsiteX0" fmla="*/ 186900 w 186900"/>
                  <a:gd name="connsiteY0" fmla="*/ 27253 h 124887"/>
                  <a:gd name="connsiteX1" fmla="*/ 186900 w 186900"/>
                  <a:gd name="connsiteY1" fmla="*/ 116693 h 124887"/>
                  <a:gd name="connsiteX2" fmla="*/ 177885 w 186900"/>
                  <a:gd name="connsiteY2" fmla="*/ 105111 h 124887"/>
                  <a:gd name="connsiteX3" fmla="*/ 14853 w 186900"/>
                  <a:gd name="connsiteY3" fmla="*/ 105604 h 124887"/>
                  <a:gd name="connsiteX4" fmla="*/ 0 w 186900"/>
                  <a:gd name="connsiteY4" fmla="*/ 124887 h 124887"/>
                  <a:gd name="connsiteX5" fmla="*/ 0 w 186900"/>
                  <a:gd name="connsiteY5" fmla="*/ 31082 h 124887"/>
                  <a:gd name="connsiteX6" fmla="*/ 31231 w 186900"/>
                  <a:gd name="connsiteY6" fmla="*/ 12096 h 124887"/>
                  <a:gd name="connsiteX7" fmla="*/ 161037 w 186900"/>
                  <a:gd name="connsiteY7" fmla="*/ 11724 h 124887"/>
                  <a:gd name="connsiteX8" fmla="*/ 186900 w 186900"/>
                  <a:gd name="connsiteY8" fmla="*/ 27253 h 1248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86900" h="124887">
                    <a:moveTo>
                      <a:pt x="186900" y="27253"/>
                    </a:moveTo>
                    <a:lnTo>
                      <a:pt x="186900" y="116693"/>
                    </a:lnTo>
                    <a:lnTo>
                      <a:pt x="177885" y="105111"/>
                    </a:lnTo>
                    <a:cubicBezTo>
                      <a:pt x="130667" y="59971"/>
                      <a:pt x="61861" y="60179"/>
                      <a:pt x="14853" y="105604"/>
                    </a:cubicBezTo>
                    <a:lnTo>
                      <a:pt x="0" y="124887"/>
                    </a:lnTo>
                    <a:lnTo>
                      <a:pt x="0" y="31082"/>
                    </a:lnTo>
                    <a:lnTo>
                      <a:pt x="31231" y="12096"/>
                    </a:lnTo>
                    <a:cubicBezTo>
                      <a:pt x="73180" y="-3904"/>
                      <a:pt x="119011" y="-4035"/>
                      <a:pt x="161037" y="11724"/>
                    </a:cubicBezTo>
                    <a:lnTo>
                      <a:pt x="186900" y="27253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350">
                  <a:solidFill>
                    <a:schemeClr val="tx1"/>
                  </a:solidFill>
                  <a:latin typeface="Nunito" charset="0"/>
                  <a:ea typeface="Nunito" charset="0"/>
                  <a:cs typeface="Nunito" charset="0"/>
                </a:endParaRPr>
              </a:p>
            </p:txBody>
          </p:sp>
          <p:sp>
            <p:nvSpPr>
              <p:cNvPr id="78" name="Freihandform 77"/>
              <p:cNvSpPr/>
              <p:nvPr/>
            </p:nvSpPr>
            <p:spPr>
              <a:xfrm rot="16200000">
                <a:off x="5722835" y="1568879"/>
                <a:ext cx="350378" cy="707367"/>
              </a:xfrm>
              <a:custGeom>
                <a:avLst/>
                <a:gdLst>
                  <a:gd name="connsiteX0" fmla="*/ 350378 w 350378"/>
                  <a:gd name="connsiteY0" fmla="*/ 175189 h 707367"/>
                  <a:gd name="connsiteX1" fmla="*/ 262783 w 350378"/>
                  <a:gd name="connsiteY1" fmla="*/ 175189 h 707367"/>
                  <a:gd name="connsiteX2" fmla="*/ 262783 w 350378"/>
                  <a:gd name="connsiteY2" fmla="*/ 365224 h 707367"/>
                  <a:gd name="connsiteX3" fmla="*/ 234963 w 350378"/>
                  <a:gd name="connsiteY3" fmla="*/ 382136 h 707367"/>
                  <a:gd name="connsiteX4" fmla="*/ 170874 w 350378"/>
                  <a:gd name="connsiteY4" fmla="*/ 616129 h 707367"/>
                  <a:gd name="connsiteX5" fmla="*/ 238359 w 350378"/>
                  <a:gd name="connsiteY5" fmla="*/ 592510 h 707367"/>
                  <a:gd name="connsiteX6" fmla="*/ 253100 w 350378"/>
                  <a:gd name="connsiteY6" fmla="*/ 471600 h 707367"/>
                  <a:gd name="connsiteX7" fmla="*/ 262783 w 350378"/>
                  <a:gd name="connsiteY7" fmla="*/ 459029 h 707367"/>
                  <a:gd name="connsiteX8" fmla="*/ 262783 w 350378"/>
                  <a:gd name="connsiteY8" fmla="*/ 707367 h 707367"/>
                  <a:gd name="connsiteX9" fmla="*/ 87594 w 350378"/>
                  <a:gd name="connsiteY9" fmla="*/ 707367 h 707367"/>
                  <a:gd name="connsiteX10" fmla="*/ 87594 w 350378"/>
                  <a:gd name="connsiteY10" fmla="*/ 175189 h 707367"/>
                  <a:gd name="connsiteX11" fmla="*/ 0 w 350378"/>
                  <a:gd name="connsiteY11" fmla="*/ 175189 h 707367"/>
                  <a:gd name="connsiteX12" fmla="*/ 175189 w 350378"/>
                  <a:gd name="connsiteY12" fmla="*/ 0 h 707367"/>
                  <a:gd name="connsiteX13" fmla="*/ 350378 w 350378"/>
                  <a:gd name="connsiteY13" fmla="*/ 175189 h 7073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350378" h="707367">
                    <a:moveTo>
                      <a:pt x="350378" y="175189"/>
                    </a:moveTo>
                    <a:lnTo>
                      <a:pt x="262783" y="175189"/>
                    </a:lnTo>
                    <a:lnTo>
                      <a:pt x="262783" y="365224"/>
                    </a:lnTo>
                    <a:lnTo>
                      <a:pt x="234963" y="382136"/>
                    </a:lnTo>
                    <a:cubicBezTo>
                      <a:pt x="171353" y="438210"/>
                      <a:pt x="145890" y="531177"/>
                      <a:pt x="170874" y="616129"/>
                    </a:cubicBezTo>
                    <a:lnTo>
                      <a:pt x="238359" y="592510"/>
                    </a:lnTo>
                    <a:cubicBezTo>
                      <a:pt x="227230" y="551027"/>
                      <a:pt x="233138" y="506856"/>
                      <a:pt x="253100" y="471600"/>
                    </a:cubicBezTo>
                    <a:lnTo>
                      <a:pt x="262783" y="459029"/>
                    </a:lnTo>
                    <a:lnTo>
                      <a:pt x="262783" y="707367"/>
                    </a:lnTo>
                    <a:lnTo>
                      <a:pt x="87594" y="707367"/>
                    </a:lnTo>
                    <a:lnTo>
                      <a:pt x="87594" y="175189"/>
                    </a:lnTo>
                    <a:lnTo>
                      <a:pt x="0" y="175189"/>
                    </a:lnTo>
                    <a:lnTo>
                      <a:pt x="175189" y="0"/>
                    </a:lnTo>
                    <a:lnTo>
                      <a:pt x="350378" y="175189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350">
                  <a:solidFill>
                    <a:schemeClr val="tx1"/>
                  </a:solidFill>
                  <a:latin typeface="Nunito" charset="0"/>
                  <a:ea typeface="Nunito" charset="0"/>
                  <a:cs typeface="Nunito" charset="0"/>
                </a:endParaRPr>
              </a:p>
            </p:txBody>
          </p:sp>
          <p:sp>
            <p:nvSpPr>
              <p:cNvPr id="79" name="Parallelogramm 78"/>
              <p:cNvSpPr/>
              <p:nvPr/>
            </p:nvSpPr>
            <p:spPr>
              <a:xfrm>
                <a:off x="5853866" y="1681146"/>
                <a:ext cx="252000" cy="43200"/>
              </a:xfrm>
              <a:prstGeom prst="parallelogram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350">
                  <a:latin typeface="Nunito" charset="0"/>
                  <a:ea typeface="Nunito" charset="0"/>
                  <a:cs typeface="Nunito" charset="0"/>
                </a:endParaRPr>
              </a:p>
            </p:txBody>
          </p:sp>
          <p:sp>
            <p:nvSpPr>
              <p:cNvPr id="80" name="Parallelogramm 79"/>
              <p:cNvSpPr/>
              <p:nvPr/>
            </p:nvSpPr>
            <p:spPr>
              <a:xfrm>
                <a:off x="5853866" y="1752341"/>
                <a:ext cx="252000" cy="43200"/>
              </a:xfrm>
              <a:prstGeom prst="parallelogram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350">
                  <a:latin typeface="Nunito" charset="0"/>
                  <a:ea typeface="Nunito" charset="0"/>
                  <a:cs typeface="Nunito" charset="0"/>
                </a:endParaRPr>
              </a:p>
            </p:txBody>
          </p:sp>
        </p:grpSp>
      </p:grpSp>
      <p:grpSp>
        <p:nvGrpSpPr>
          <p:cNvPr id="81" name="Gruppieren 123"/>
          <p:cNvGrpSpPr/>
          <p:nvPr/>
        </p:nvGrpSpPr>
        <p:grpSpPr>
          <a:xfrm>
            <a:off x="3215789" y="2656331"/>
            <a:ext cx="270000" cy="270000"/>
            <a:chOff x="6828271" y="2125036"/>
            <a:chExt cx="541764" cy="541764"/>
          </a:xfrm>
        </p:grpSpPr>
        <p:sp>
          <p:nvSpPr>
            <p:cNvPr id="82" name="Ellipse 124"/>
            <p:cNvSpPr/>
            <p:nvPr/>
          </p:nvSpPr>
          <p:spPr>
            <a:xfrm>
              <a:off x="6828271" y="2125036"/>
              <a:ext cx="541764" cy="54176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  <p:sp>
          <p:nvSpPr>
            <p:cNvPr id="83" name="Freihandform 82"/>
            <p:cNvSpPr>
              <a:spLocks noChangeAspect="1"/>
            </p:cNvSpPr>
            <p:nvPr/>
          </p:nvSpPr>
          <p:spPr>
            <a:xfrm>
              <a:off x="6992950" y="2281546"/>
              <a:ext cx="212406" cy="228745"/>
            </a:xfrm>
            <a:custGeom>
              <a:avLst/>
              <a:gdLst>
                <a:gd name="connsiteX0" fmla="*/ 197676 w 468052"/>
                <a:gd name="connsiteY0" fmla="*/ 201592 h 504056"/>
                <a:gd name="connsiteX1" fmla="*/ 377695 w 468052"/>
                <a:gd name="connsiteY1" fmla="*/ 201592 h 504056"/>
                <a:gd name="connsiteX2" fmla="*/ 377695 w 468052"/>
                <a:gd name="connsiteY2" fmla="*/ 417617 h 504056"/>
                <a:gd name="connsiteX3" fmla="*/ 197676 w 468052"/>
                <a:gd name="connsiteY3" fmla="*/ 417617 h 504056"/>
                <a:gd name="connsiteX4" fmla="*/ 90358 w 468052"/>
                <a:gd name="connsiteY4" fmla="*/ 201592 h 504056"/>
                <a:gd name="connsiteX5" fmla="*/ 147958 w 468052"/>
                <a:gd name="connsiteY5" fmla="*/ 201592 h 504056"/>
                <a:gd name="connsiteX6" fmla="*/ 147958 w 468052"/>
                <a:gd name="connsiteY6" fmla="*/ 417617 h 504056"/>
                <a:gd name="connsiteX7" fmla="*/ 90358 w 468052"/>
                <a:gd name="connsiteY7" fmla="*/ 417617 h 504056"/>
                <a:gd name="connsiteX8" fmla="*/ 90358 w 468052"/>
                <a:gd name="connsiteY8" fmla="*/ 86439 h 504056"/>
                <a:gd name="connsiteX9" fmla="*/ 377695 w 468052"/>
                <a:gd name="connsiteY9" fmla="*/ 86439 h 504056"/>
                <a:gd name="connsiteX10" fmla="*/ 377695 w 468052"/>
                <a:gd name="connsiteY10" fmla="*/ 144039 h 504056"/>
                <a:gd name="connsiteX11" fmla="*/ 90358 w 468052"/>
                <a:gd name="connsiteY11" fmla="*/ 144039 h 504056"/>
                <a:gd name="connsiteX12" fmla="*/ 53742 w 468052"/>
                <a:gd name="connsiteY12" fmla="*/ 53742 h 504056"/>
                <a:gd name="connsiteX13" fmla="*/ 53742 w 468052"/>
                <a:gd name="connsiteY13" fmla="*/ 450314 h 504056"/>
                <a:gd name="connsiteX14" fmla="*/ 414310 w 468052"/>
                <a:gd name="connsiteY14" fmla="*/ 450314 h 504056"/>
                <a:gd name="connsiteX15" fmla="*/ 414310 w 468052"/>
                <a:gd name="connsiteY15" fmla="*/ 53742 h 504056"/>
                <a:gd name="connsiteX16" fmla="*/ 0 w 468052"/>
                <a:gd name="connsiteY16" fmla="*/ 0 h 504056"/>
                <a:gd name="connsiteX17" fmla="*/ 468052 w 468052"/>
                <a:gd name="connsiteY17" fmla="*/ 0 h 504056"/>
                <a:gd name="connsiteX18" fmla="*/ 468052 w 468052"/>
                <a:gd name="connsiteY18" fmla="*/ 504056 h 504056"/>
                <a:gd name="connsiteX19" fmla="*/ 0 w 468052"/>
                <a:gd name="connsiteY19" fmla="*/ 504056 h 5040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468052" h="504056">
                  <a:moveTo>
                    <a:pt x="197676" y="201592"/>
                  </a:moveTo>
                  <a:lnTo>
                    <a:pt x="377695" y="201592"/>
                  </a:lnTo>
                  <a:lnTo>
                    <a:pt x="377695" y="417617"/>
                  </a:lnTo>
                  <a:lnTo>
                    <a:pt x="197676" y="417617"/>
                  </a:lnTo>
                  <a:close/>
                  <a:moveTo>
                    <a:pt x="90358" y="201592"/>
                  </a:moveTo>
                  <a:lnTo>
                    <a:pt x="147958" y="201592"/>
                  </a:lnTo>
                  <a:lnTo>
                    <a:pt x="147958" y="417617"/>
                  </a:lnTo>
                  <a:lnTo>
                    <a:pt x="90358" y="417617"/>
                  </a:lnTo>
                  <a:close/>
                  <a:moveTo>
                    <a:pt x="90358" y="86439"/>
                  </a:moveTo>
                  <a:lnTo>
                    <a:pt x="377695" y="86439"/>
                  </a:lnTo>
                  <a:lnTo>
                    <a:pt x="377695" y="144039"/>
                  </a:lnTo>
                  <a:lnTo>
                    <a:pt x="90358" y="144039"/>
                  </a:lnTo>
                  <a:close/>
                  <a:moveTo>
                    <a:pt x="53742" y="53742"/>
                  </a:moveTo>
                  <a:lnTo>
                    <a:pt x="53742" y="450314"/>
                  </a:lnTo>
                  <a:lnTo>
                    <a:pt x="414310" y="450314"/>
                  </a:lnTo>
                  <a:lnTo>
                    <a:pt x="414310" y="53742"/>
                  </a:lnTo>
                  <a:close/>
                  <a:moveTo>
                    <a:pt x="0" y="0"/>
                  </a:moveTo>
                  <a:lnTo>
                    <a:pt x="468052" y="0"/>
                  </a:lnTo>
                  <a:lnTo>
                    <a:pt x="468052" y="504056"/>
                  </a:lnTo>
                  <a:lnTo>
                    <a:pt x="0" y="50405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</p:grpSp>
      <p:grpSp>
        <p:nvGrpSpPr>
          <p:cNvPr id="84" name="Gruppieren 122"/>
          <p:cNvGrpSpPr/>
          <p:nvPr/>
        </p:nvGrpSpPr>
        <p:grpSpPr>
          <a:xfrm>
            <a:off x="3690008" y="2656331"/>
            <a:ext cx="270000" cy="270000"/>
            <a:chOff x="7592830" y="2125036"/>
            <a:chExt cx="541764" cy="541764"/>
          </a:xfrm>
        </p:grpSpPr>
        <p:sp>
          <p:nvSpPr>
            <p:cNvPr id="85" name="Ellipse 126"/>
            <p:cNvSpPr/>
            <p:nvPr/>
          </p:nvSpPr>
          <p:spPr>
            <a:xfrm>
              <a:off x="7592830" y="2125036"/>
              <a:ext cx="541764" cy="54176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  <p:sp>
          <p:nvSpPr>
            <p:cNvPr id="86" name="Freihandform 85"/>
            <p:cNvSpPr>
              <a:spLocks noChangeAspect="1"/>
            </p:cNvSpPr>
            <p:nvPr/>
          </p:nvSpPr>
          <p:spPr>
            <a:xfrm rot="18900000">
              <a:off x="7781702" y="2280976"/>
              <a:ext cx="164021" cy="240784"/>
            </a:xfrm>
            <a:custGeom>
              <a:avLst/>
              <a:gdLst>
                <a:gd name="connsiteX0" fmla="*/ 297626 w 396044"/>
                <a:gd name="connsiteY0" fmla="*/ 98418 h 581396"/>
                <a:gd name="connsiteX1" fmla="*/ 98418 w 396044"/>
                <a:gd name="connsiteY1" fmla="*/ 98418 h 581396"/>
                <a:gd name="connsiteX2" fmla="*/ 98418 w 396044"/>
                <a:gd name="connsiteY2" fmla="*/ 297626 h 581396"/>
                <a:gd name="connsiteX3" fmla="*/ 297626 w 396044"/>
                <a:gd name="connsiteY3" fmla="*/ 297626 h 581396"/>
                <a:gd name="connsiteX4" fmla="*/ 297626 w 396044"/>
                <a:gd name="connsiteY4" fmla="*/ 98418 h 581396"/>
                <a:gd name="connsiteX5" fmla="*/ 338045 w 396044"/>
                <a:gd name="connsiteY5" fmla="*/ 57999 h 581396"/>
                <a:gd name="connsiteX6" fmla="*/ 338045 w 396044"/>
                <a:gd name="connsiteY6" fmla="*/ 338044 h 581396"/>
                <a:gd name="connsiteX7" fmla="*/ 272538 w 396044"/>
                <a:gd name="connsiteY7" fmla="*/ 381544 h 581396"/>
                <a:gd name="connsiteX8" fmla="*/ 238705 w 396044"/>
                <a:gd name="connsiteY8" fmla="*/ 388127 h 581396"/>
                <a:gd name="connsiteX9" fmla="*/ 238705 w 396044"/>
                <a:gd name="connsiteY9" fmla="*/ 566396 h 581396"/>
                <a:gd name="connsiteX10" fmla="*/ 223705 w 396044"/>
                <a:gd name="connsiteY10" fmla="*/ 581396 h 581396"/>
                <a:gd name="connsiteX11" fmla="*/ 163705 w 396044"/>
                <a:gd name="connsiteY11" fmla="*/ 581396 h 581396"/>
                <a:gd name="connsiteX12" fmla="*/ 148705 w 396044"/>
                <a:gd name="connsiteY12" fmla="*/ 566396 h 581396"/>
                <a:gd name="connsiteX13" fmla="*/ 148705 w 396044"/>
                <a:gd name="connsiteY13" fmla="*/ 386448 h 581396"/>
                <a:gd name="connsiteX14" fmla="*/ 123506 w 396044"/>
                <a:gd name="connsiteY14" fmla="*/ 381544 h 581396"/>
                <a:gd name="connsiteX15" fmla="*/ 57999 w 396044"/>
                <a:gd name="connsiteY15" fmla="*/ 338044 h 581396"/>
                <a:gd name="connsiteX16" fmla="*/ 57999 w 396044"/>
                <a:gd name="connsiteY16" fmla="*/ 57999 h 581396"/>
                <a:gd name="connsiteX17" fmla="*/ 338045 w 396044"/>
                <a:gd name="connsiteY17" fmla="*/ 57999 h 5813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96044" h="581396">
                  <a:moveTo>
                    <a:pt x="297626" y="98418"/>
                  </a:moveTo>
                  <a:cubicBezTo>
                    <a:pt x="242616" y="43409"/>
                    <a:pt x="153427" y="43409"/>
                    <a:pt x="98418" y="98418"/>
                  </a:cubicBezTo>
                  <a:cubicBezTo>
                    <a:pt x="43409" y="153427"/>
                    <a:pt x="43409" y="242616"/>
                    <a:pt x="98418" y="297626"/>
                  </a:cubicBezTo>
                  <a:cubicBezTo>
                    <a:pt x="153427" y="352635"/>
                    <a:pt x="242616" y="352635"/>
                    <a:pt x="297626" y="297626"/>
                  </a:cubicBezTo>
                  <a:cubicBezTo>
                    <a:pt x="352635" y="242616"/>
                    <a:pt x="352635" y="153427"/>
                    <a:pt x="297626" y="98418"/>
                  </a:cubicBezTo>
                  <a:close/>
                  <a:moveTo>
                    <a:pt x="338045" y="57999"/>
                  </a:moveTo>
                  <a:cubicBezTo>
                    <a:pt x="415377" y="135332"/>
                    <a:pt x="415377" y="260712"/>
                    <a:pt x="338045" y="338044"/>
                  </a:cubicBezTo>
                  <a:cubicBezTo>
                    <a:pt x="318711" y="357378"/>
                    <a:pt x="296375" y="371878"/>
                    <a:pt x="272538" y="381544"/>
                  </a:cubicBezTo>
                  <a:lnTo>
                    <a:pt x="238705" y="388127"/>
                  </a:lnTo>
                  <a:lnTo>
                    <a:pt x="238705" y="566396"/>
                  </a:lnTo>
                  <a:cubicBezTo>
                    <a:pt x="238705" y="574680"/>
                    <a:pt x="231989" y="581396"/>
                    <a:pt x="223705" y="581396"/>
                  </a:cubicBezTo>
                  <a:lnTo>
                    <a:pt x="163705" y="581396"/>
                  </a:lnTo>
                  <a:cubicBezTo>
                    <a:pt x="155421" y="581396"/>
                    <a:pt x="148705" y="574680"/>
                    <a:pt x="148705" y="566396"/>
                  </a:cubicBezTo>
                  <a:lnTo>
                    <a:pt x="148705" y="386448"/>
                  </a:lnTo>
                  <a:lnTo>
                    <a:pt x="123506" y="381544"/>
                  </a:lnTo>
                  <a:cubicBezTo>
                    <a:pt x="99668" y="371877"/>
                    <a:pt x="77332" y="357377"/>
                    <a:pt x="57999" y="338044"/>
                  </a:cubicBezTo>
                  <a:cubicBezTo>
                    <a:pt x="-19334" y="260712"/>
                    <a:pt x="-19334" y="135332"/>
                    <a:pt x="57999" y="57999"/>
                  </a:cubicBezTo>
                  <a:cubicBezTo>
                    <a:pt x="135332" y="-19334"/>
                    <a:pt x="260712" y="-19334"/>
                    <a:pt x="338045" y="5799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</p:grpSp>
      <p:grpSp>
        <p:nvGrpSpPr>
          <p:cNvPr id="87" name="Gruppieren 119"/>
          <p:cNvGrpSpPr/>
          <p:nvPr/>
        </p:nvGrpSpPr>
        <p:grpSpPr>
          <a:xfrm>
            <a:off x="2267353" y="2656331"/>
            <a:ext cx="270000" cy="270000"/>
            <a:chOff x="695325" y="1557793"/>
            <a:chExt cx="1620000" cy="1620000"/>
          </a:xfrm>
        </p:grpSpPr>
        <p:sp>
          <p:nvSpPr>
            <p:cNvPr id="88" name="Ellipse 137"/>
            <p:cNvSpPr/>
            <p:nvPr/>
          </p:nvSpPr>
          <p:spPr>
            <a:xfrm>
              <a:off x="695325" y="1557793"/>
              <a:ext cx="1620000" cy="1620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  <p:pic>
          <p:nvPicPr>
            <p:cNvPr id="89" name="Grafik 138"/>
            <p:cNvPicPr>
              <a:picLocks noChangeAspect="1"/>
            </p:cNvPicPr>
            <p:nvPr/>
          </p:nvPicPr>
          <p:blipFill>
            <a:blip r:embed="rId10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145325" y="2007793"/>
              <a:ext cx="720000" cy="720000"/>
            </a:xfrm>
            <a:prstGeom prst="rect">
              <a:avLst/>
            </a:prstGeom>
          </p:spPr>
        </p:pic>
      </p:grpSp>
      <p:grpSp>
        <p:nvGrpSpPr>
          <p:cNvPr id="90" name="Gruppieren 121"/>
          <p:cNvGrpSpPr/>
          <p:nvPr/>
        </p:nvGrpSpPr>
        <p:grpSpPr>
          <a:xfrm>
            <a:off x="6535315" y="2656331"/>
            <a:ext cx="270000" cy="270000"/>
            <a:chOff x="10099278" y="4300535"/>
            <a:chExt cx="541764" cy="541764"/>
          </a:xfrm>
        </p:grpSpPr>
        <p:sp>
          <p:nvSpPr>
            <p:cNvPr id="91" name="Ellipse 128"/>
            <p:cNvSpPr/>
            <p:nvPr/>
          </p:nvSpPr>
          <p:spPr>
            <a:xfrm>
              <a:off x="10099278" y="4300535"/>
              <a:ext cx="541764" cy="54176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  <p:sp>
          <p:nvSpPr>
            <p:cNvPr id="92" name="Freihandform 91"/>
            <p:cNvSpPr>
              <a:spLocks noChangeAspect="1"/>
            </p:cNvSpPr>
            <p:nvPr/>
          </p:nvSpPr>
          <p:spPr>
            <a:xfrm rot="5400000">
              <a:off x="10249765" y="4451025"/>
              <a:ext cx="240790" cy="240784"/>
            </a:xfrm>
            <a:custGeom>
              <a:avLst/>
              <a:gdLst>
                <a:gd name="connsiteX0" fmla="*/ 1080131 w 1918574"/>
                <a:gd name="connsiteY0" fmla="*/ 1201342 h 1918529"/>
                <a:gd name="connsiteX1" fmla="*/ 1111156 w 1918574"/>
                <a:gd name="connsiteY1" fmla="*/ 1184503 h 1918529"/>
                <a:gd name="connsiteX2" fmla="*/ 1184524 w 1918574"/>
                <a:gd name="connsiteY2" fmla="*/ 1111134 h 1918529"/>
                <a:gd name="connsiteX3" fmla="*/ 1201364 w 1918574"/>
                <a:gd name="connsiteY3" fmla="*/ 1080109 h 1918529"/>
                <a:gd name="connsiteX4" fmla="*/ 1209567 w 1918574"/>
                <a:gd name="connsiteY4" fmla="*/ 1064996 h 1918529"/>
                <a:gd name="connsiteX5" fmla="*/ 1215777 w 1918574"/>
                <a:gd name="connsiteY5" fmla="*/ 1044990 h 1918529"/>
                <a:gd name="connsiteX6" fmla="*/ 1225394 w 1918574"/>
                <a:gd name="connsiteY6" fmla="*/ 1014008 h 1918529"/>
                <a:gd name="connsiteX7" fmla="*/ 1230913 w 1918574"/>
                <a:gd name="connsiteY7" fmla="*/ 959266 h 1918529"/>
                <a:gd name="connsiteX8" fmla="*/ 1225394 w 1918574"/>
                <a:gd name="connsiteY8" fmla="*/ 904524 h 1918529"/>
                <a:gd name="connsiteX9" fmla="*/ 1215777 w 1918574"/>
                <a:gd name="connsiteY9" fmla="*/ 873541 h 1918529"/>
                <a:gd name="connsiteX10" fmla="*/ 1417370 w 1918574"/>
                <a:gd name="connsiteY10" fmla="*/ 873541 h 1918529"/>
                <a:gd name="connsiteX11" fmla="*/ 1417371 w 1918574"/>
                <a:gd name="connsiteY11" fmla="*/ 873541 h 1918529"/>
                <a:gd name="connsiteX12" fmla="*/ 1417371 w 1918574"/>
                <a:gd name="connsiteY12" fmla="*/ 873542 h 1918529"/>
                <a:gd name="connsiteX13" fmla="*/ 1515711 w 1918574"/>
                <a:gd name="connsiteY13" fmla="*/ 873542 h 1918529"/>
                <a:gd name="connsiteX14" fmla="*/ 1544286 w 1918574"/>
                <a:gd name="connsiteY14" fmla="*/ 902117 h 1918529"/>
                <a:gd name="connsiteX15" fmla="*/ 1544287 w 1918574"/>
                <a:gd name="connsiteY15" fmla="*/ 1016416 h 1918529"/>
                <a:gd name="connsiteX16" fmla="*/ 1515712 w 1918574"/>
                <a:gd name="connsiteY16" fmla="*/ 1044991 h 1918529"/>
                <a:gd name="connsiteX17" fmla="*/ 1417371 w 1918574"/>
                <a:gd name="connsiteY17" fmla="*/ 1044990 h 1918529"/>
                <a:gd name="connsiteX18" fmla="*/ 1416531 w 1918574"/>
                <a:gd name="connsiteY18" fmla="*/ 1053328 h 1918529"/>
                <a:gd name="connsiteX19" fmla="*/ 1346303 w 1918574"/>
                <a:gd name="connsiteY19" fmla="*/ 1220217 h 1918529"/>
                <a:gd name="connsiteX20" fmla="*/ 1344119 w 1918574"/>
                <a:gd name="connsiteY20" fmla="*/ 1222865 h 1918529"/>
                <a:gd name="connsiteX21" fmla="*/ 1413355 w 1918574"/>
                <a:gd name="connsiteY21" fmla="*/ 1292102 h 1918529"/>
                <a:gd name="connsiteX22" fmla="*/ 1413354 w 1918574"/>
                <a:gd name="connsiteY22" fmla="*/ 1332512 h 1918529"/>
                <a:gd name="connsiteX23" fmla="*/ 1332534 w 1918574"/>
                <a:gd name="connsiteY23" fmla="*/ 1413334 h 1918529"/>
                <a:gd name="connsiteX24" fmla="*/ 1292123 w 1918574"/>
                <a:gd name="connsiteY24" fmla="*/ 1413334 h 1918529"/>
                <a:gd name="connsiteX25" fmla="*/ 1222886 w 1918574"/>
                <a:gd name="connsiteY25" fmla="*/ 1344097 h 1918529"/>
                <a:gd name="connsiteX26" fmla="*/ 1041190 w 1918574"/>
                <a:gd name="connsiteY26" fmla="*/ 1755384 h 1918529"/>
                <a:gd name="connsiteX27" fmla="*/ 1043208 w 1918574"/>
                <a:gd name="connsiteY27" fmla="*/ 1755282 h 1918529"/>
                <a:gd name="connsiteX28" fmla="*/ 1755282 w 1918574"/>
                <a:gd name="connsiteY28" fmla="*/ 1043208 h 1918529"/>
                <a:gd name="connsiteX29" fmla="*/ 1755429 w 1918574"/>
                <a:gd name="connsiteY29" fmla="*/ 1040293 h 1918529"/>
                <a:gd name="connsiteX30" fmla="*/ 1918574 w 1918574"/>
                <a:gd name="connsiteY30" fmla="*/ 1054914 h 1918529"/>
                <a:gd name="connsiteX31" fmla="*/ 1918319 w 1918574"/>
                <a:gd name="connsiteY31" fmla="*/ 1059964 h 1918529"/>
                <a:gd name="connsiteX32" fmla="*/ 1059964 w 1918574"/>
                <a:gd name="connsiteY32" fmla="*/ 1918319 h 1918529"/>
                <a:gd name="connsiteX33" fmla="*/ 1055810 w 1918574"/>
                <a:gd name="connsiteY33" fmla="*/ 1918529 h 1918529"/>
                <a:gd name="connsiteX34" fmla="*/ 805914 w 1918574"/>
                <a:gd name="connsiteY34" fmla="*/ 13726 h 1918529"/>
                <a:gd name="connsiteX35" fmla="*/ 863320 w 1918574"/>
                <a:gd name="connsiteY35" fmla="*/ 4965 h 1918529"/>
                <a:gd name="connsiteX36" fmla="*/ 961642 w 1918574"/>
                <a:gd name="connsiteY36" fmla="*/ 0 h 1918529"/>
                <a:gd name="connsiteX37" fmla="*/ 1918319 w 1918574"/>
                <a:gd name="connsiteY37" fmla="*/ 863320 h 1918529"/>
                <a:gd name="connsiteX38" fmla="*/ 1918574 w 1918574"/>
                <a:gd name="connsiteY38" fmla="*/ 868372 h 1918529"/>
                <a:gd name="connsiteX39" fmla="*/ 1755429 w 1918574"/>
                <a:gd name="connsiteY39" fmla="*/ 882992 h 1918529"/>
                <a:gd name="connsiteX40" fmla="*/ 1755282 w 1918574"/>
                <a:gd name="connsiteY40" fmla="*/ 880076 h 1918529"/>
                <a:gd name="connsiteX41" fmla="*/ 961642 w 1918574"/>
                <a:gd name="connsiteY41" fmla="*/ 163883 h 1918529"/>
                <a:gd name="connsiteX42" fmla="*/ 880076 w 1918574"/>
                <a:gd name="connsiteY42" fmla="*/ 168002 h 1918529"/>
                <a:gd name="connsiteX43" fmla="*/ 831144 w 1918574"/>
                <a:gd name="connsiteY43" fmla="*/ 175470 h 1918529"/>
                <a:gd name="connsiteX44" fmla="*/ 789027 w 1918574"/>
                <a:gd name="connsiteY44" fmla="*/ 959265 h 1918529"/>
                <a:gd name="connsiteX45" fmla="*/ 959287 w 1918574"/>
                <a:gd name="connsiteY45" fmla="*/ 789005 h 1918529"/>
                <a:gd name="connsiteX46" fmla="*/ 1129547 w 1918574"/>
                <a:gd name="connsiteY46" fmla="*/ 959265 h 1918529"/>
                <a:gd name="connsiteX47" fmla="*/ 959287 w 1918574"/>
                <a:gd name="connsiteY47" fmla="*/ 1129525 h 1918529"/>
                <a:gd name="connsiteX48" fmla="*/ 789027 w 1918574"/>
                <a:gd name="connsiteY48" fmla="*/ 959265 h 1918529"/>
                <a:gd name="connsiteX49" fmla="*/ 496850 w 1918574"/>
                <a:gd name="connsiteY49" fmla="*/ 1312308 h 1918529"/>
                <a:gd name="connsiteX50" fmla="*/ 505219 w 1918574"/>
                <a:gd name="connsiteY50" fmla="*/ 1292103 h 1918529"/>
                <a:gd name="connsiteX51" fmla="*/ 574456 w 1918574"/>
                <a:gd name="connsiteY51" fmla="*/ 1222866 h 1918529"/>
                <a:gd name="connsiteX52" fmla="*/ 629263 w 1918574"/>
                <a:gd name="connsiteY52" fmla="*/ 1289292 h 1918529"/>
                <a:gd name="connsiteX53" fmla="*/ 695688 w 1918574"/>
                <a:gd name="connsiteY53" fmla="*/ 1344098 h 1918529"/>
                <a:gd name="connsiteX54" fmla="*/ 838444 w 1918574"/>
                <a:gd name="connsiteY54" fmla="*/ 1201342 h 1918529"/>
                <a:gd name="connsiteX55" fmla="*/ 853558 w 1918574"/>
                <a:gd name="connsiteY55" fmla="*/ 1209546 h 1918529"/>
                <a:gd name="connsiteX56" fmla="*/ 873563 w 1918574"/>
                <a:gd name="connsiteY56" fmla="*/ 1215756 h 1918529"/>
                <a:gd name="connsiteX57" fmla="*/ 873562 w 1918574"/>
                <a:gd name="connsiteY57" fmla="*/ 1417350 h 1918529"/>
                <a:gd name="connsiteX58" fmla="*/ 873564 w 1918574"/>
                <a:gd name="connsiteY58" fmla="*/ 1417350 h 1918529"/>
                <a:gd name="connsiteX59" fmla="*/ 873563 w 1918574"/>
                <a:gd name="connsiteY59" fmla="*/ 1215756 h 1918529"/>
                <a:gd name="connsiteX60" fmla="*/ 904544 w 1918574"/>
                <a:gd name="connsiteY60" fmla="*/ 1225374 h 1918529"/>
                <a:gd name="connsiteX61" fmla="*/ 959288 w 1918574"/>
                <a:gd name="connsiteY61" fmla="*/ 1230892 h 1918529"/>
                <a:gd name="connsiteX62" fmla="*/ 1014028 w 1918574"/>
                <a:gd name="connsiteY62" fmla="*/ 1225374 h 1918529"/>
                <a:gd name="connsiteX63" fmla="*/ 1045010 w 1918574"/>
                <a:gd name="connsiteY63" fmla="*/ 1215757 h 1918529"/>
                <a:gd name="connsiteX64" fmla="*/ 1045010 w 1918574"/>
                <a:gd name="connsiteY64" fmla="*/ 1215755 h 1918529"/>
                <a:gd name="connsiteX65" fmla="*/ 1065015 w 1918574"/>
                <a:gd name="connsiteY65" fmla="*/ 1209546 h 1918529"/>
                <a:gd name="connsiteX66" fmla="*/ 1080129 w 1918574"/>
                <a:gd name="connsiteY66" fmla="*/ 1201342 h 1918529"/>
                <a:gd name="connsiteX67" fmla="*/ 1222885 w 1918574"/>
                <a:gd name="connsiteY67" fmla="*/ 1344097 h 1918529"/>
                <a:gd name="connsiteX68" fmla="*/ 1220236 w 1918574"/>
                <a:gd name="connsiteY68" fmla="*/ 1346282 h 1918529"/>
                <a:gd name="connsiteX69" fmla="*/ 1053347 w 1918574"/>
                <a:gd name="connsiteY69" fmla="*/ 1416510 h 1918529"/>
                <a:gd name="connsiteX70" fmla="*/ 1045012 w 1918574"/>
                <a:gd name="connsiteY70" fmla="*/ 1417350 h 1918529"/>
                <a:gd name="connsiteX71" fmla="*/ 1045012 w 1918574"/>
                <a:gd name="connsiteY71" fmla="*/ 1417352 h 1918529"/>
                <a:gd name="connsiteX72" fmla="*/ 1045011 w 1918574"/>
                <a:gd name="connsiteY72" fmla="*/ 1417351 h 1918529"/>
                <a:gd name="connsiteX73" fmla="*/ 1045011 w 1918574"/>
                <a:gd name="connsiteY73" fmla="*/ 1515691 h 1918529"/>
                <a:gd name="connsiteX74" fmla="*/ 1016436 w 1918574"/>
                <a:gd name="connsiteY74" fmla="*/ 1544266 h 1918529"/>
                <a:gd name="connsiteX75" fmla="*/ 902136 w 1918574"/>
                <a:gd name="connsiteY75" fmla="*/ 1544266 h 1918529"/>
                <a:gd name="connsiteX76" fmla="*/ 873562 w 1918574"/>
                <a:gd name="connsiteY76" fmla="*/ 1515691 h 1918529"/>
                <a:gd name="connsiteX77" fmla="*/ 873563 w 1918574"/>
                <a:gd name="connsiteY77" fmla="*/ 1417351 h 1918529"/>
                <a:gd name="connsiteX78" fmla="*/ 865226 w 1918574"/>
                <a:gd name="connsiteY78" fmla="*/ 1416510 h 1918529"/>
                <a:gd name="connsiteX79" fmla="*/ 698336 w 1918574"/>
                <a:gd name="connsiteY79" fmla="*/ 1346284 h 1918529"/>
                <a:gd name="connsiteX80" fmla="*/ 695689 w 1918574"/>
                <a:gd name="connsiteY80" fmla="*/ 1344099 h 1918529"/>
                <a:gd name="connsiteX81" fmla="*/ 626452 w 1918574"/>
                <a:gd name="connsiteY81" fmla="*/ 1413337 h 1918529"/>
                <a:gd name="connsiteX82" fmla="*/ 586040 w 1918574"/>
                <a:gd name="connsiteY82" fmla="*/ 1413336 h 1918529"/>
                <a:gd name="connsiteX83" fmla="*/ 505220 w 1918574"/>
                <a:gd name="connsiteY83" fmla="*/ 1332514 h 1918529"/>
                <a:gd name="connsiteX84" fmla="*/ 496850 w 1918574"/>
                <a:gd name="connsiteY84" fmla="*/ 1312308 h 1918529"/>
                <a:gd name="connsiteX85" fmla="*/ 496849 w 1918574"/>
                <a:gd name="connsiteY85" fmla="*/ 606224 h 1918529"/>
                <a:gd name="connsiteX86" fmla="*/ 505220 w 1918574"/>
                <a:gd name="connsiteY86" fmla="*/ 586019 h 1918529"/>
                <a:gd name="connsiteX87" fmla="*/ 586040 w 1918574"/>
                <a:gd name="connsiteY87" fmla="*/ 505197 h 1918529"/>
                <a:gd name="connsiteX88" fmla="*/ 626452 w 1918574"/>
                <a:gd name="connsiteY88" fmla="*/ 505197 h 1918529"/>
                <a:gd name="connsiteX89" fmla="*/ 695688 w 1918574"/>
                <a:gd name="connsiteY89" fmla="*/ 574433 h 1918529"/>
                <a:gd name="connsiteX90" fmla="*/ 695689 w 1918574"/>
                <a:gd name="connsiteY90" fmla="*/ 574432 h 1918529"/>
                <a:gd name="connsiteX91" fmla="*/ 695689 w 1918574"/>
                <a:gd name="connsiteY91" fmla="*/ 574435 h 1918529"/>
                <a:gd name="connsiteX92" fmla="*/ 698337 w 1918574"/>
                <a:gd name="connsiteY92" fmla="*/ 572250 h 1918529"/>
                <a:gd name="connsiteX93" fmla="*/ 865226 w 1918574"/>
                <a:gd name="connsiteY93" fmla="*/ 502023 h 1918529"/>
                <a:gd name="connsiteX94" fmla="*/ 873562 w 1918574"/>
                <a:gd name="connsiteY94" fmla="*/ 501183 h 1918529"/>
                <a:gd name="connsiteX95" fmla="*/ 873563 w 1918574"/>
                <a:gd name="connsiteY95" fmla="*/ 501182 h 1918529"/>
                <a:gd name="connsiteX96" fmla="*/ 873562 w 1918574"/>
                <a:gd name="connsiteY96" fmla="*/ 402841 h 1918529"/>
                <a:gd name="connsiteX97" fmla="*/ 902137 w 1918574"/>
                <a:gd name="connsiteY97" fmla="*/ 374266 h 1918529"/>
                <a:gd name="connsiteX98" fmla="*/ 1016437 w 1918574"/>
                <a:gd name="connsiteY98" fmla="*/ 374266 h 1918529"/>
                <a:gd name="connsiteX99" fmla="*/ 1045012 w 1918574"/>
                <a:gd name="connsiteY99" fmla="*/ 402841 h 1918529"/>
                <a:gd name="connsiteX100" fmla="*/ 1045012 w 1918574"/>
                <a:gd name="connsiteY100" fmla="*/ 501184 h 1918529"/>
                <a:gd name="connsiteX101" fmla="*/ 1045012 w 1918574"/>
                <a:gd name="connsiteY101" fmla="*/ 501185 h 1918529"/>
                <a:gd name="connsiteX102" fmla="*/ 1053348 w 1918574"/>
                <a:gd name="connsiteY102" fmla="*/ 502025 h 1918529"/>
                <a:gd name="connsiteX103" fmla="*/ 1220238 w 1918574"/>
                <a:gd name="connsiteY103" fmla="*/ 572252 h 1918529"/>
                <a:gd name="connsiteX104" fmla="*/ 1222884 w 1918574"/>
                <a:gd name="connsiteY104" fmla="*/ 574435 h 1918529"/>
                <a:gd name="connsiteX105" fmla="*/ 1292122 w 1918574"/>
                <a:gd name="connsiteY105" fmla="*/ 505197 h 1918529"/>
                <a:gd name="connsiteX106" fmla="*/ 1332533 w 1918574"/>
                <a:gd name="connsiteY106" fmla="*/ 505197 h 1918529"/>
                <a:gd name="connsiteX107" fmla="*/ 1413355 w 1918574"/>
                <a:gd name="connsiteY107" fmla="*/ 586018 h 1918529"/>
                <a:gd name="connsiteX108" fmla="*/ 1413354 w 1918574"/>
                <a:gd name="connsiteY108" fmla="*/ 626430 h 1918529"/>
                <a:gd name="connsiteX109" fmla="*/ 1344117 w 1918574"/>
                <a:gd name="connsiteY109" fmla="*/ 695667 h 1918529"/>
                <a:gd name="connsiteX110" fmla="*/ 1346303 w 1918574"/>
                <a:gd name="connsiteY110" fmla="*/ 698315 h 1918529"/>
                <a:gd name="connsiteX111" fmla="*/ 1416529 w 1918574"/>
                <a:gd name="connsiteY111" fmla="*/ 865205 h 1918529"/>
                <a:gd name="connsiteX112" fmla="*/ 1417370 w 1918574"/>
                <a:gd name="connsiteY112" fmla="*/ 873541 h 1918529"/>
                <a:gd name="connsiteX113" fmla="*/ 1215776 w 1918574"/>
                <a:gd name="connsiteY113" fmla="*/ 873540 h 1918529"/>
                <a:gd name="connsiteX114" fmla="*/ 1209565 w 1918574"/>
                <a:gd name="connsiteY114" fmla="*/ 853537 h 1918529"/>
                <a:gd name="connsiteX115" fmla="*/ 1201362 w 1918574"/>
                <a:gd name="connsiteY115" fmla="*/ 838422 h 1918529"/>
                <a:gd name="connsiteX116" fmla="*/ 1184522 w 1918574"/>
                <a:gd name="connsiteY116" fmla="*/ 807398 h 1918529"/>
                <a:gd name="connsiteX117" fmla="*/ 1111154 w 1918574"/>
                <a:gd name="connsiteY117" fmla="*/ 734030 h 1918529"/>
                <a:gd name="connsiteX118" fmla="*/ 1080131 w 1918574"/>
                <a:gd name="connsiteY118" fmla="*/ 717191 h 1918529"/>
                <a:gd name="connsiteX119" fmla="*/ 1080130 w 1918574"/>
                <a:gd name="connsiteY119" fmla="*/ 717192 h 1918529"/>
                <a:gd name="connsiteX120" fmla="*/ 1065016 w 1918574"/>
                <a:gd name="connsiteY120" fmla="*/ 708989 h 1918529"/>
                <a:gd name="connsiteX121" fmla="*/ 1045012 w 1918574"/>
                <a:gd name="connsiteY121" fmla="*/ 702778 h 1918529"/>
                <a:gd name="connsiteX122" fmla="*/ 1045012 w 1918574"/>
                <a:gd name="connsiteY122" fmla="*/ 702776 h 1918529"/>
                <a:gd name="connsiteX123" fmla="*/ 1014028 w 1918574"/>
                <a:gd name="connsiteY123" fmla="*/ 693159 h 1918529"/>
                <a:gd name="connsiteX124" fmla="*/ 959286 w 1918574"/>
                <a:gd name="connsiteY124" fmla="*/ 687641 h 1918529"/>
                <a:gd name="connsiteX125" fmla="*/ 904543 w 1918574"/>
                <a:gd name="connsiteY125" fmla="*/ 693159 h 1918529"/>
                <a:gd name="connsiteX126" fmla="*/ 873564 w 1918574"/>
                <a:gd name="connsiteY126" fmla="*/ 702777 h 1918529"/>
                <a:gd name="connsiteX127" fmla="*/ 853558 w 1918574"/>
                <a:gd name="connsiteY127" fmla="*/ 708987 h 1918529"/>
                <a:gd name="connsiteX128" fmla="*/ 838445 w 1918574"/>
                <a:gd name="connsiteY128" fmla="*/ 717190 h 1918529"/>
                <a:gd name="connsiteX129" fmla="*/ 807419 w 1918574"/>
                <a:gd name="connsiteY129" fmla="*/ 734029 h 1918529"/>
                <a:gd name="connsiteX130" fmla="*/ 734051 w 1918574"/>
                <a:gd name="connsiteY130" fmla="*/ 807397 h 1918529"/>
                <a:gd name="connsiteX131" fmla="*/ 717212 w 1918574"/>
                <a:gd name="connsiteY131" fmla="*/ 838422 h 1918529"/>
                <a:gd name="connsiteX132" fmla="*/ 709007 w 1918574"/>
                <a:gd name="connsiteY132" fmla="*/ 853537 h 1918529"/>
                <a:gd name="connsiteX133" fmla="*/ 702798 w 1918574"/>
                <a:gd name="connsiteY133" fmla="*/ 873540 h 1918529"/>
                <a:gd name="connsiteX134" fmla="*/ 501203 w 1918574"/>
                <a:gd name="connsiteY134" fmla="*/ 873540 h 1918529"/>
                <a:gd name="connsiteX135" fmla="*/ 502043 w 1918574"/>
                <a:gd name="connsiteY135" fmla="*/ 865205 h 1918529"/>
                <a:gd name="connsiteX136" fmla="*/ 572271 w 1918574"/>
                <a:gd name="connsiteY136" fmla="*/ 698315 h 1918529"/>
                <a:gd name="connsiteX137" fmla="*/ 574456 w 1918574"/>
                <a:gd name="connsiteY137" fmla="*/ 695667 h 1918529"/>
                <a:gd name="connsiteX138" fmla="*/ 505220 w 1918574"/>
                <a:gd name="connsiteY138" fmla="*/ 626430 h 1918529"/>
                <a:gd name="connsiteX139" fmla="*/ 496849 w 1918574"/>
                <a:gd name="connsiteY139" fmla="*/ 606224 h 1918529"/>
                <a:gd name="connsiteX140" fmla="*/ 374287 w 1918574"/>
                <a:gd name="connsiteY140" fmla="*/ 902116 h 1918529"/>
                <a:gd name="connsiteX141" fmla="*/ 402862 w 1918574"/>
                <a:gd name="connsiteY141" fmla="*/ 873541 h 1918529"/>
                <a:gd name="connsiteX142" fmla="*/ 501203 w 1918574"/>
                <a:gd name="connsiteY142" fmla="*/ 873541 h 1918529"/>
                <a:gd name="connsiteX143" fmla="*/ 501204 w 1918574"/>
                <a:gd name="connsiteY143" fmla="*/ 873541 h 1918529"/>
                <a:gd name="connsiteX144" fmla="*/ 501205 w 1918574"/>
                <a:gd name="connsiteY144" fmla="*/ 873541 h 1918529"/>
                <a:gd name="connsiteX145" fmla="*/ 702797 w 1918574"/>
                <a:gd name="connsiteY145" fmla="*/ 873542 h 1918529"/>
                <a:gd name="connsiteX146" fmla="*/ 693179 w 1918574"/>
                <a:gd name="connsiteY146" fmla="*/ 904525 h 1918529"/>
                <a:gd name="connsiteX147" fmla="*/ 687662 w 1918574"/>
                <a:gd name="connsiteY147" fmla="*/ 959267 h 1918529"/>
                <a:gd name="connsiteX148" fmla="*/ 693179 w 1918574"/>
                <a:gd name="connsiteY148" fmla="*/ 1014009 h 1918529"/>
                <a:gd name="connsiteX149" fmla="*/ 702797 w 1918574"/>
                <a:gd name="connsiteY149" fmla="*/ 1044990 h 1918529"/>
                <a:gd name="connsiteX150" fmla="*/ 702798 w 1918574"/>
                <a:gd name="connsiteY150" fmla="*/ 1044991 h 1918529"/>
                <a:gd name="connsiteX151" fmla="*/ 709008 w 1918574"/>
                <a:gd name="connsiteY151" fmla="*/ 1064996 h 1918529"/>
                <a:gd name="connsiteX152" fmla="*/ 717212 w 1918574"/>
                <a:gd name="connsiteY152" fmla="*/ 1080107 h 1918529"/>
                <a:gd name="connsiteX153" fmla="*/ 734051 w 1918574"/>
                <a:gd name="connsiteY153" fmla="*/ 1111133 h 1918529"/>
                <a:gd name="connsiteX154" fmla="*/ 807420 w 1918574"/>
                <a:gd name="connsiteY154" fmla="*/ 1184501 h 1918529"/>
                <a:gd name="connsiteX155" fmla="*/ 838445 w 1918574"/>
                <a:gd name="connsiteY155" fmla="*/ 1201340 h 1918529"/>
                <a:gd name="connsiteX156" fmla="*/ 695689 w 1918574"/>
                <a:gd name="connsiteY156" fmla="*/ 1344096 h 1918529"/>
                <a:gd name="connsiteX157" fmla="*/ 629263 w 1918574"/>
                <a:gd name="connsiteY157" fmla="*/ 1289290 h 1918529"/>
                <a:gd name="connsiteX158" fmla="*/ 574457 w 1918574"/>
                <a:gd name="connsiteY158" fmla="*/ 1222864 h 1918529"/>
                <a:gd name="connsiteX159" fmla="*/ 574456 w 1918574"/>
                <a:gd name="connsiteY159" fmla="*/ 1222865 h 1918529"/>
                <a:gd name="connsiteX160" fmla="*/ 572271 w 1918574"/>
                <a:gd name="connsiteY160" fmla="*/ 1220217 h 1918529"/>
                <a:gd name="connsiteX161" fmla="*/ 502044 w 1918574"/>
                <a:gd name="connsiteY161" fmla="*/ 1053327 h 1918529"/>
                <a:gd name="connsiteX162" fmla="*/ 501205 w 1918574"/>
                <a:gd name="connsiteY162" fmla="*/ 1044991 h 1918529"/>
                <a:gd name="connsiteX163" fmla="*/ 501203 w 1918574"/>
                <a:gd name="connsiteY163" fmla="*/ 1044991 h 1918529"/>
                <a:gd name="connsiteX164" fmla="*/ 402863 w 1918574"/>
                <a:gd name="connsiteY164" fmla="*/ 1044991 h 1918529"/>
                <a:gd name="connsiteX165" fmla="*/ 374288 w 1918574"/>
                <a:gd name="connsiteY165" fmla="*/ 1016416 h 1918529"/>
                <a:gd name="connsiteX166" fmla="*/ 186432 w 1918574"/>
                <a:gd name="connsiteY166" fmla="*/ 397073 h 1918529"/>
                <a:gd name="connsiteX167" fmla="*/ 281659 w 1918574"/>
                <a:gd name="connsiteY167" fmla="*/ 281658 h 1918529"/>
                <a:gd name="connsiteX168" fmla="*/ 587328 w 1918574"/>
                <a:gd name="connsiteY168" fmla="*/ 75570 h 1918529"/>
                <a:gd name="connsiteX169" fmla="*/ 628080 w 1918574"/>
                <a:gd name="connsiteY169" fmla="*/ 60654 h 1918529"/>
                <a:gd name="connsiteX170" fmla="*/ 681684 w 1918574"/>
                <a:gd name="connsiteY170" fmla="*/ 215386 h 1918529"/>
                <a:gd name="connsiteX171" fmla="*/ 651118 w 1918574"/>
                <a:gd name="connsiteY171" fmla="*/ 226574 h 1918529"/>
                <a:gd name="connsiteX172" fmla="*/ 397541 w 1918574"/>
                <a:gd name="connsiteY172" fmla="*/ 397540 h 1918529"/>
                <a:gd name="connsiteX173" fmla="*/ 321060 w 1918574"/>
                <a:gd name="connsiteY173" fmla="*/ 490235 h 1918529"/>
                <a:gd name="connsiteX174" fmla="*/ 0 w 1918574"/>
                <a:gd name="connsiteY174" fmla="*/ 961641 h 1918529"/>
                <a:gd name="connsiteX175" fmla="*/ 75571 w 1918574"/>
                <a:gd name="connsiteY175" fmla="*/ 587327 h 1918529"/>
                <a:gd name="connsiteX176" fmla="*/ 89339 w 1918574"/>
                <a:gd name="connsiteY176" fmla="*/ 558745 h 1918529"/>
                <a:gd name="connsiteX177" fmla="*/ 239636 w 1918574"/>
                <a:gd name="connsiteY177" fmla="*/ 627053 h 1918529"/>
                <a:gd name="connsiteX178" fmla="*/ 226575 w 1918574"/>
                <a:gd name="connsiteY178" fmla="*/ 651117 h 1918529"/>
                <a:gd name="connsiteX179" fmla="*/ 163883 w 1918574"/>
                <a:gd name="connsiteY179" fmla="*/ 961641 h 1918529"/>
                <a:gd name="connsiteX180" fmla="*/ 880076 w 1918574"/>
                <a:gd name="connsiteY180" fmla="*/ 1755281 h 1918529"/>
                <a:gd name="connsiteX181" fmla="*/ 882093 w 1918574"/>
                <a:gd name="connsiteY181" fmla="*/ 1755383 h 1918529"/>
                <a:gd name="connsiteX182" fmla="*/ 867472 w 1918574"/>
                <a:gd name="connsiteY182" fmla="*/ 1918528 h 1918529"/>
                <a:gd name="connsiteX183" fmla="*/ 863320 w 1918574"/>
                <a:gd name="connsiteY183" fmla="*/ 1918318 h 1918529"/>
                <a:gd name="connsiteX184" fmla="*/ 0 w 1918574"/>
                <a:gd name="connsiteY184" fmla="*/ 961641 h 19185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</a:cxnLst>
              <a:rect l="l" t="t" r="r" b="b"/>
              <a:pathLst>
                <a:path w="1918574" h="1918529">
                  <a:moveTo>
                    <a:pt x="1080131" y="1201342"/>
                  </a:moveTo>
                  <a:lnTo>
                    <a:pt x="1111156" y="1184503"/>
                  </a:lnTo>
                  <a:cubicBezTo>
                    <a:pt x="1140056" y="1164977"/>
                    <a:pt x="1164998" y="1140036"/>
                    <a:pt x="1184524" y="1111134"/>
                  </a:cubicBezTo>
                  <a:lnTo>
                    <a:pt x="1201364" y="1080109"/>
                  </a:lnTo>
                  <a:lnTo>
                    <a:pt x="1209567" y="1064996"/>
                  </a:lnTo>
                  <a:lnTo>
                    <a:pt x="1215777" y="1044990"/>
                  </a:lnTo>
                  <a:lnTo>
                    <a:pt x="1225394" y="1014008"/>
                  </a:lnTo>
                  <a:cubicBezTo>
                    <a:pt x="1229012" y="996326"/>
                    <a:pt x="1230912" y="978018"/>
                    <a:pt x="1230913" y="959266"/>
                  </a:cubicBezTo>
                  <a:cubicBezTo>
                    <a:pt x="1230912" y="940514"/>
                    <a:pt x="1229012" y="922207"/>
                    <a:pt x="1225394" y="904524"/>
                  </a:cubicBezTo>
                  <a:lnTo>
                    <a:pt x="1215777" y="873541"/>
                  </a:lnTo>
                  <a:lnTo>
                    <a:pt x="1417370" y="873541"/>
                  </a:lnTo>
                  <a:lnTo>
                    <a:pt x="1417371" y="873541"/>
                  </a:lnTo>
                  <a:lnTo>
                    <a:pt x="1417371" y="873542"/>
                  </a:lnTo>
                  <a:lnTo>
                    <a:pt x="1515711" y="873542"/>
                  </a:lnTo>
                  <a:cubicBezTo>
                    <a:pt x="1531494" y="873542"/>
                    <a:pt x="1544287" y="886335"/>
                    <a:pt x="1544286" y="902117"/>
                  </a:cubicBezTo>
                  <a:lnTo>
                    <a:pt x="1544287" y="1016416"/>
                  </a:lnTo>
                  <a:cubicBezTo>
                    <a:pt x="1544286" y="1032198"/>
                    <a:pt x="1531493" y="1044991"/>
                    <a:pt x="1515712" y="1044991"/>
                  </a:cubicBezTo>
                  <a:lnTo>
                    <a:pt x="1417371" y="1044990"/>
                  </a:lnTo>
                  <a:lnTo>
                    <a:pt x="1416531" y="1053328"/>
                  </a:lnTo>
                  <a:cubicBezTo>
                    <a:pt x="1404096" y="1114094"/>
                    <a:pt x="1379852" y="1170557"/>
                    <a:pt x="1346303" y="1220217"/>
                  </a:cubicBezTo>
                  <a:lnTo>
                    <a:pt x="1344119" y="1222865"/>
                  </a:lnTo>
                  <a:lnTo>
                    <a:pt x="1413355" y="1292102"/>
                  </a:lnTo>
                  <a:cubicBezTo>
                    <a:pt x="1424514" y="1303260"/>
                    <a:pt x="1424515" y="1321353"/>
                    <a:pt x="1413354" y="1332512"/>
                  </a:cubicBezTo>
                  <a:lnTo>
                    <a:pt x="1332534" y="1413334"/>
                  </a:lnTo>
                  <a:cubicBezTo>
                    <a:pt x="1321374" y="1424493"/>
                    <a:pt x="1303282" y="1424493"/>
                    <a:pt x="1292123" y="1413334"/>
                  </a:cubicBezTo>
                  <a:lnTo>
                    <a:pt x="1222886" y="1344097"/>
                  </a:lnTo>
                  <a:close/>
                  <a:moveTo>
                    <a:pt x="1041190" y="1755384"/>
                  </a:moveTo>
                  <a:lnTo>
                    <a:pt x="1043208" y="1755282"/>
                  </a:lnTo>
                  <a:cubicBezTo>
                    <a:pt x="1418665" y="1717153"/>
                    <a:pt x="1717153" y="1418664"/>
                    <a:pt x="1755282" y="1043208"/>
                  </a:cubicBezTo>
                  <a:lnTo>
                    <a:pt x="1755429" y="1040293"/>
                  </a:lnTo>
                  <a:lnTo>
                    <a:pt x="1918574" y="1054914"/>
                  </a:lnTo>
                  <a:lnTo>
                    <a:pt x="1918319" y="1059964"/>
                  </a:lnTo>
                  <a:cubicBezTo>
                    <a:pt x="1872357" y="1512550"/>
                    <a:pt x="1512550" y="1872357"/>
                    <a:pt x="1059964" y="1918319"/>
                  </a:cubicBezTo>
                  <a:lnTo>
                    <a:pt x="1055810" y="1918529"/>
                  </a:lnTo>
                  <a:close/>
                  <a:moveTo>
                    <a:pt x="805914" y="13726"/>
                  </a:moveTo>
                  <a:lnTo>
                    <a:pt x="863320" y="4965"/>
                  </a:lnTo>
                  <a:cubicBezTo>
                    <a:pt x="895647" y="1682"/>
                    <a:pt x="928448" y="0"/>
                    <a:pt x="961642" y="0"/>
                  </a:cubicBezTo>
                  <a:cubicBezTo>
                    <a:pt x="1459548" y="0"/>
                    <a:pt x="1869074" y="378406"/>
                    <a:pt x="1918319" y="863320"/>
                  </a:cubicBezTo>
                  <a:lnTo>
                    <a:pt x="1918574" y="868372"/>
                  </a:lnTo>
                  <a:lnTo>
                    <a:pt x="1755429" y="882992"/>
                  </a:lnTo>
                  <a:lnTo>
                    <a:pt x="1755282" y="880076"/>
                  </a:lnTo>
                  <a:cubicBezTo>
                    <a:pt x="1714429" y="477801"/>
                    <a:pt x="1374695" y="163883"/>
                    <a:pt x="961642" y="163883"/>
                  </a:cubicBezTo>
                  <a:cubicBezTo>
                    <a:pt x="934105" y="163883"/>
                    <a:pt x="906894" y="165278"/>
                    <a:pt x="880076" y="168002"/>
                  </a:cubicBezTo>
                  <a:lnTo>
                    <a:pt x="831144" y="175470"/>
                  </a:lnTo>
                  <a:close/>
                  <a:moveTo>
                    <a:pt x="789027" y="959265"/>
                  </a:moveTo>
                  <a:cubicBezTo>
                    <a:pt x="789027" y="865233"/>
                    <a:pt x="865255" y="789005"/>
                    <a:pt x="959287" y="789005"/>
                  </a:cubicBezTo>
                  <a:cubicBezTo>
                    <a:pt x="1053319" y="789005"/>
                    <a:pt x="1129547" y="865233"/>
                    <a:pt x="1129547" y="959265"/>
                  </a:cubicBezTo>
                  <a:cubicBezTo>
                    <a:pt x="1129547" y="1053297"/>
                    <a:pt x="1053319" y="1129525"/>
                    <a:pt x="959287" y="1129525"/>
                  </a:cubicBezTo>
                  <a:cubicBezTo>
                    <a:pt x="865255" y="1129525"/>
                    <a:pt x="789027" y="1053297"/>
                    <a:pt x="789027" y="959265"/>
                  </a:cubicBezTo>
                  <a:close/>
                  <a:moveTo>
                    <a:pt x="496850" y="1312308"/>
                  </a:moveTo>
                  <a:cubicBezTo>
                    <a:pt x="496850" y="1304995"/>
                    <a:pt x="499639" y="1297683"/>
                    <a:pt x="505219" y="1292103"/>
                  </a:cubicBezTo>
                  <a:lnTo>
                    <a:pt x="574456" y="1222866"/>
                  </a:lnTo>
                  <a:lnTo>
                    <a:pt x="629263" y="1289292"/>
                  </a:lnTo>
                  <a:lnTo>
                    <a:pt x="695688" y="1344098"/>
                  </a:lnTo>
                  <a:lnTo>
                    <a:pt x="838444" y="1201342"/>
                  </a:lnTo>
                  <a:lnTo>
                    <a:pt x="853558" y="1209546"/>
                  </a:lnTo>
                  <a:lnTo>
                    <a:pt x="873563" y="1215756"/>
                  </a:lnTo>
                  <a:lnTo>
                    <a:pt x="873562" y="1417350"/>
                  </a:lnTo>
                  <a:lnTo>
                    <a:pt x="873564" y="1417350"/>
                  </a:lnTo>
                  <a:lnTo>
                    <a:pt x="873563" y="1215756"/>
                  </a:lnTo>
                  <a:lnTo>
                    <a:pt x="904544" y="1225374"/>
                  </a:lnTo>
                  <a:cubicBezTo>
                    <a:pt x="922227" y="1228992"/>
                    <a:pt x="940535" y="1230892"/>
                    <a:pt x="959288" y="1230892"/>
                  </a:cubicBezTo>
                  <a:cubicBezTo>
                    <a:pt x="978038" y="1230892"/>
                    <a:pt x="996346" y="1228992"/>
                    <a:pt x="1014028" y="1225374"/>
                  </a:cubicBezTo>
                  <a:lnTo>
                    <a:pt x="1045010" y="1215757"/>
                  </a:lnTo>
                  <a:lnTo>
                    <a:pt x="1045010" y="1215755"/>
                  </a:lnTo>
                  <a:lnTo>
                    <a:pt x="1065015" y="1209546"/>
                  </a:lnTo>
                  <a:lnTo>
                    <a:pt x="1080129" y="1201342"/>
                  </a:lnTo>
                  <a:lnTo>
                    <a:pt x="1222885" y="1344097"/>
                  </a:lnTo>
                  <a:lnTo>
                    <a:pt x="1220236" y="1346282"/>
                  </a:lnTo>
                  <a:cubicBezTo>
                    <a:pt x="1170576" y="1379832"/>
                    <a:pt x="1114113" y="1404075"/>
                    <a:pt x="1053347" y="1416510"/>
                  </a:cubicBezTo>
                  <a:lnTo>
                    <a:pt x="1045012" y="1417350"/>
                  </a:lnTo>
                  <a:lnTo>
                    <a:pt x="1045012" y="1417352"/>
                  </a:lnTo>
                  <a:lnTo>
                    <a:pt x="1045011" y="1417351"/>
                  </a:lnTo>
                  <a:lnTo>
                    <a:pt x="1045011" y="1515691"/>
                  </a:lnTo>
                  <a:cubicBezTo>
                    <a:pt x="1045011" y="1531472"/>
                    <a:pt x="1032218" y="1544265"/>
                    <a:pt x="1016436" y="1544266"/>
                  </a:cubicBezTo>
                  <a:lnTo>
                    <a:pt x="902136" y="1544266"/>
                  </a:lnTo>
                  <a:cubicBezTo>
                    <a:pt x="886355" y="1544266"/>
                    <a:pt x="873562" y="1531473"/>
                    <a:pt x="873562" y="1515691"/>
                  </a:cubicBezTo>
                  <a:lnTo>
                    <a:pt x="873563" y="1417351"/>
                  </a:lnTo>
                  <a:lnTo>
                    <a:pt x="865226" y="1416510"/>
                  </a:lnTo>
                  <a:cubicBezTo>
                    <a:pt x="804460" y="1404076"/>
                    <a:pt x="747995" y="1379833"/>
                    <a:pt x="698336" y="1346284"/>
                  </a:cubicBezTo>
                  <a:lnTo>
                    <a:pt x="695689" y="1344099"/>
                  </a:lnTo>
                  <a:lnTo>
                    <a:pt x="626452" y="1413337"/>
                  </a:lnTo>
                  <a:cubicBezTo>
                    <a:pt x="615292" y="1424495"/>
                    <a:pt x="597200" y="1424495"/>
                    <a:pt x="586040" y="1413336"/>
                  </a:cubicBezTo>
                  <a:lnTo>
                    <a:pt x="505220" y="1332514"/>
                  </a:lnTo>
                  <a:cubicBezTo>
                    <a:pt x="499639" y="1326935"/>
                    <a:pt x="496850" y="1319621"/>
                    <a:pt x="496850" y="1312308"/>
                  </a:cubicBezTo>
                  <a:close/>
                  <a:moveTo>
                    <a:pt x="496849" y="606224"/>
                  </a:moveTo>
                  <a:cubicBezTo>
                    <a:pt x="496849" y="598911"/>
                    <a:pt x="499639" y="591598"/>
                    <a:pt x="505220" y="586019"/>
                  </a:cubicBezTo>
                  <a:lnTo>
                    <a:pt x="586040" y="505197"/>
                  </a:lnTo>
                  <a:cubicBezTo>
                    <a:pt x="597200" y="494037"/>
                    <a:pt x="615292" y="494037"/>
                    <a:pt x="626452" y="505197"/>
                  </a:cubicBezTo>
                  <a:lnTo>
                    <a:pt x="695688" y="574433"/>
                  </a:lnTo>
                  <a:lnTo>
                    <a:pt x="695689" y="574432"/>
                  </a:lnTo>
                  <a:lnTo>
                    <a:pt x="695689" y="574435"/>
                  </a:lnTo>
                  <a:lnTo>
                    <a:pt x="698337" y="572250"/>
                  </a:lnTo>
                  <a:cubicBezTo>
                    <a:pt x="747997" y="538702"/>
                    <a:pt x="804461" y="514458"/>
                    <a:pt x="865226" y="502023"/>
                  </a:cubicBezTo>
                  <a:lnTo>
                    <a:pt x="873562" y="501183"/>
                  </a:lnTo>
                  <a:lnTo>
                    <a:pt x="873563" y="501182"/>
                  </a:lnTo>
                  <a:lnTo>
                    <a:pt x="873562" y="402841"/>
                  </a:lnTo>
                  <a:cubicBezTo>
                    <a:pt x="873563" y="387059"/>
                    <a:pt x="886356" y="374266"/>
                    <a:pt x="902137" y="374266"/>
                  </a:cubicBezTo>
                  <a:lnTo>
                    <a:pt x="1016437" y="374266"/>
                  </a:lnTo>
                  <a:cubicBezTo>
                    <a:pt x="1032219" y="374265"/>
                    <a:pt x="1045012" y="387058"/>
                    <a:pt x="1045012" y="402841"/>
                  </a:cubicBezTo>
                  <a:lnTo>
                    <a:pt x="1045012" y="501184"/>
                  </a:lnTo>
                  <a:lnTo>
                    <a:pt x="1045012" y="501185"/>
                  </a:lnTo>
                  <a:lnTo>
                    <a:pt x="1053348" y="502025"/>
                  </a:lnTo>
                  <a:cubicBezTo>
                    <a:pt x="1114114" y="514459"/>
                    <a:pt x="1170578" y="538702"/>
                    <a:pt x="1220238" y="572252"/>
                  </a:cubicBezTo>
                  <a:lnTo>
                    <a:pt x="1222884" y="574435"/>
                  </a:lnTo>
                  <a:lnTo>
                    <a:pt x="1292122" y="505197"/>
                  </a:lnTo>
                  <a:cubicBezTo>
                    <a:pt x="1303280" y="494037"/>
                    <a:pt x="1321372" y="494037"/>
                    <a:pt x="1332533" y="505197"/>
                  </a:cubicBezTo>
                  <a:lnTo>
                    <a:pt x="1413355" y="586018"/>
                  </a:lnTo>
                  <a:cubicBezTo>
                    <a:pt x="1424514" y="597178"/>
                    <a:pt x="1424514" y="615270"/>
                    <a:pt x="1413354" y="626430"/>
                  </a:cubicBezTo>
                  <a:lnTo>
                    <a:pt x="1344117" y="695667"/>
                  </a:lnTo>
                  <a:lnTo>
                    <a:pt x="1346303" y="698315"/>
                  </a:lnTo>
                  <a:cubicBezTo>
                    <a:pt x="1379851" y="747975"/>
                    <a:pt x="1404095" y="804439"/>
                    <a:pt x="1416529" y="865205"/>
                  </a:cubicBezTo>
                  <a:lnTo>
                    <a:pt x="1417370" y="873541"/>
                  </a:lnTo>
                  <a:lnTo>
                    <a:pt x="1215776" y="873540"/>
                  </a:lnTo>
                  <a:lnTo>
                    <a:pt x="1209565" y="853537"/>
                  </a:lnTo>
                  <a:lnTo>
                    <a:pt x="1201362" y="838422"/>
                  </a:lnTo>
                  <a:lnTo>
                    <a:pt x="1184522" y="807398"/>
                  </a:lnTo>
                  <a:cubicBezTo>
                    <a:pt x="1164997" y="778496"/>
                    <a:pt x="1140056" y="753555"/>
                    <a:pt x="1111154" y="734030"/>
                  </a:cubicBezTo>
                  <a:lnTo>
                    <a:pt x="1080131" y="717191"/>
                  </a:lnTo>
                  <a:lnTo>
                    <a:pt x="1080130" y="717192"/>
                  </a:lnTo>
                  <a:lnTo>
                    <a:pt x="1065016" y="708989"/>
                  </a:lnTo>
                  <a:lnTo>
                    <a:pt x="1045012" y="702778"/>
                  </a:lnTo>
                  <a:lnTo>
                    <a:pt x="1045012" y="702776"/>
                  </a:lnTo>
                  <a:lnTo>
                    <a:pt x="1014028" y="693159"/>
                  </a:lnTo>
                  <a:cubicBezTo>
                    <a:pt x="996346" y="689541"/>
                    <a:pt x="978037" y="687641"/>
                    <a:pt x="959286" y="687641"/>
                  </a:cubicBezTo>
                  <a:cubicBezTo>
                    <a:pt x="940534" y="687641"/>
                    <a:pt x="922226" y="689541"/>
                    <a:pt x="904543" y="693159"/>
                  </a:cubicBezTo>
                  <a:lnTo>
                    <a:pt x="873564" y="702777"/>
                  </a:lnTo>
                  <a:lnTo>
                    <a:pt x="853558" y="708987"/>
                  </a:lnTo>
                  <a:lnTo>
                    <a:pt x="838445" y="717190"/>
                  </a:lnTo>
                  <a:lnTo>
                    <a:pt x="807419" y="734029"/>
                  </a:lnTo>
                  <a:cubicBezTo>
                    <a:pt x="778518" y="753555"/>
                    <a:pt x="753576" y="778497"/>
                    <a:pt x="734051" y="807397"/>
                  </a:cubicBezTo>
                  <a:lnTo>
                    <a:pt x="717212" y="838422"/>
                  </a:lnTo>
                  <a:lnTo>
                    <a:pt x="709007" y="853537"/>
                  </a:lnTo>
                  <a:lnTo>
                    <a:pt x="702798" y="873540"/>
                  </a:lnTo>
                  <a:lnTo>
                    <a:pt x="501203" y="873540"/>
                  </a:lnTo>
                  <a:lnTo>
                    <a:pt x="502043" y="865205"/>
                  </a:lnTo>
                  <a:cubicBezTo>
                    <a:pt x="514478" y="804439"/>
                    <a:pt x="538721" y="747975"/>
                    <a:pt x="572271" y="698315"/>
                  </a:cubicBezTo>
                  <a:lnTo>
                    <a:pt x="574456" y="695667"/>
                  </a:lnTo>
                  <a:lnTo>
                    <a:pt x="505220" y="626430"/>
                  </a:lnTo>
                  <a:cubicBezTo>
                    <a:pt x="499639" y="620850"/>
                    <a:pt x="496849" y="613537"/>
                    <a:pt x="496849" y="606224"/>
                  </a:cubicBezTo>
                  <a:close/>
                  <a:moveTo>
                    <a:pt x="374287" y="902116"/>
                  </a:moveTo>
                  <a:cubicBezTo>
                    <a:pt x="374287" y="886334"/>
                    <a:pt x="387080" y="873541"/>
                    <a:pt x="402862" y="873541"/>
                  </a:cubicBezTo>
                  <a:lnTo>
                    <a:pt x="501203" y="873541"/>
                  </a:lnTo>
                  <a:lnTo>
                    <a:pt x="501204" y="873541"/>
                  </a:lnTo>
                  <a:lnTo>
                    <a:pt x="501205" y="873541"/>
                  </a:lnTo>
                  <a:lnTo>
                    <a:pt x="702797" y="873542"/>
                  </a:lnTo>
                  <a:lnTo>
                    <a:pt x="693179" y="904525"/>
                  </a:lnTo>
                  <a:cubicBezTo>
                    <a:pt x="689562" y="922207"/>
                    <a:pt x="687661" y="940515"/>
                    <a:pt x="687662" y="959267"/>
                  </a:cubicBezTo>
                  <a:cubicBezTo>
                    <a:pt x="687662" y="978019"/>
                    <a:pt x="689562" y="996327"/>
                    <a:pt x="693179" y="1014009"/>
                  </a:cubicBezTo>
                  <a:lnTo>
                    <a:pt x="702797" y="1044990"/>
                  </a:lnTo>
                  <a:lnTo>
                    <a:pt x="702798" y="1044991"/>
                  </a:lnTo>
                  <a:lnTo>
                    <a:pt x="709008" y="1064996"/>
                  </a:lnTo>
                  <a:lnTo>
                    <a:pt x="717212" y="1080107"/>
                  </a:lnTo>
                  <a:lnTo>
                    <a:pt x="734051" y="1111133"/>
                  </a:lnTo>
                  <a:cubicBezTo>
                    <a:pt x="753576" y="1140036"/>
                    <a:pt x="778518" y="1164977"/>
                    <a:pt x="807420" y="1184501"/>
                  </a:cubicBezTo>
                  <a:lnTo>
                    <a:pt x="838445" y="1201340"/>
                  </a:lnTo>
                  <a:lnTo>
                    <a:pt x="695689" y="1344096"/>
                  </a:lnTo>
                  <a:lnTo>
                    <a:pt x="629263" y="1289290"/>
                  </a:lnTo>
                  <a:lnTo>
                    <a:pt x="574457" y="1222864"/>
                  </a:lnTo>
                  <a:lnTo>
                    <a:pt x="574456" y="1222865"/>
                  </a:lnTo>
                  <a:lnTo>
                    <a:pt x="572271" y="1220217"/>
                  </a:lnTo>
                  <a:cubicBezTo>
                    <a:pt x="538722" y="1170557"/>
                    <a:pt x="514479" y="1114093"/>
                    <a:pt x="502044" y="1053327"/>
                  </a:cubicBezTo>
                  <a:lnTo>
                    <a:pt x="501205" y="1044991"/>
                  </a:lnTo>
                  <a:lnTo>
                    <a:pt x="501203" y="1044991"/>
                  </a:lnTo>
                  <a:lnTo>
                    <a:pt x="402863" y="1044991"/>
                  </a:lnTo>
                  <a:cubicBezTo>
                    <a:pt x="387080" y="1044991"/>
                    <a:pt x="374287" y="1032198"/>
                    <a:pt x="374288" y="1016416"/>
                  </a:cubicBezTo>
                  <a:close/>
                  <a:moveTo>
                    <a:pt x="186432" y="397073"/>
                  </a:moveTo>
                  <a:lnTo>
                    <a:pt x="281659" y="281658"/>
                  </a:lnTo>
                  <a:cubicBezTo>
                    <a:pt x="368670" y="194646"/>
                    <a:pt x="472278" y="124231"/>
                    <a:pt x="587328" y="75570"/>
                  </a:cubicBezTo>
                  <a:lnTo>
                    <a:pt x="628080" y="60654"/>
                  </a:lnTo>
                  <a:lnTo>
                    <a:pt x="681684" y="215386"/>
                  </a:lnTo>
                  <a:lnTo>
                    <a:pt x="651118" y="226574"/>
                  </a:lnTo>
                  <a:cubicBezTo>
                    <a:pt x="555676" y="266942"/>
                    <a:pt x="469724" y="325357"/>
                    <a:pt x="397541" y="397540"/>
                  </a:cubicBezTo>
                  <a:lnTo>
                    <a:pt x="321060" y="490235"/>
                  </a:lnTo>
                  <a:close/>
                  <a:moveTo>
                    <a:pt x="0" y="961641"/>
                  </a:moveTo>
                  <a:cubicBezTo>
                    <a:pt x="0" y="828866"/>
                    <a:pt x="26909" y="702376"/>
                    <a:pt x="75571" y="587327"/>
                  </a:cubicBezTo>
                  <a:lnTo>
                    <a:pt x="89339" y="558745"/>
                  </a:lnTo>
                  <a:lnTo>
                    <a:pt x="239636" y="627053"/>
                  </a:lnTo>
                  <a:lnTo>
                    <a:pt x="226575" y="651117"/>
                  </a:lnTo>
                  <a:cubicBezTo>
                    <a:pt x="186206" y="746560"/>
                    <a:pt x="163883" y="851493"/>
                    <a:pt x="163883" y="961641"/>
                  </a:cubicBezTo>
                  <a:cubicBezTo>
                    <a:pt x="163883" y="1374694"/>
                    <a:pt x="477801" y="1714428"/>
                    <a:pt x="880076" y="1755281"/>
                  </a:cubicBezTo>
                  <a:lnTo>
                    <a:pt x="882093" y="1755383"/>
                  </a:lnTo>
                  <a:lnTo>
                    <a:pt x="867472" y="1918528"/>
                  </a:lnTo>
                  <a:lnTo>
                    <a:pt x="863320" y="1918318"/>
                  </a:lnTo>
                  <a:cubicBezTo>
                    <a:pt x="378406" y="1869073"/>
                    <a:pt x="0" y="1459547"/>
                    <a:pt x="0" y="96164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01310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 idx="4294967295"/>
          </p:nvPr>
        </p:nvSpPr>
        <p:spPr>
          <a:xfrm>
            <a:off x="278606" y="278606"/>
            <a:ext cx="8586788" cy="324000"/>
          </a:xfrm>
        </p:spPr>
        <p:txBody>
          <a:bodyPr>
            <a:normAutofit fontScale="90000"/>
          </a:bodyPr>
          <a:lstStyle/>
          <a:p>
            <a:endParaRPr lang="de-DE">
              <a:latin typeface="Foco" charset="0"/>
              <a:ea typeface="Foco" charset="0"/>
              <a:cs typeface="Foco" charset="0"/>
            </a:endParaRPr>
          </a:p>
        </p:txBody>
      </p:sp>
      <p:sp>
        <p:nvSpPr>
          <p:cNvPr id="63" name="Rechteck 62"/>
          <p:cNvSpPr/>
          <p:nvPr/>
        </p:nvSpPr>
        <p:spPr>
          <a:xfrm>
            <a:off x="0" y="0"/>
            <a:ext cx="9144000" cy="720394"/>
          </a:xfrm>
          <a:prstGeom prst="rect">
            <a:avLst/>
          </a:prstGeom>
          <a:solidFill>
            <a:srgbClr val="FF704C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350" dirty="0">
              <a:solidFill>
                <a:srgbClr val="1C64A0"/>
              </a:solidFill>
              <a:latin typeface="Foco" charset="0"/>
              <a:ea typeface="Foco" charset="0"/>
              <a:cs typeface="Foco" charset="0"/>
            </a:endParaRPr>
          </a:p>
        </p:txBody>
      </p:sp>
      <p:sp>
        <p:nvSpPr>
          <p:cNvPr id="64" name="Textplatzhalter 4"/>
          <p:cNvSpPr txBox="1">
            <a:spLocks/>
          </p:cNvSpPr>
          <p:nvPr/>
        </p:nvSpPr>
        <p:spPr>
          <a:xfrm>
            <a:off x="267175" y="445653"/>
            <a:ext cx="8586788" cy="189000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Tx/>
              <a:buNone/>
              <a:defRPr sz="1800" kern="1200" cap="none" baseline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Tx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Tx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Tx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Tx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e-DE" sz="1350" dirty="0">
              <a:solidFill>
                <a:schemeClr val="bg1"/>
              </a:solidFill>
              <a:latin typeface="Foco" charset="0"/>
              <a:ea typeface="Foco" charset="0"/>
              <a:cs typeface="Foco" charset="0"/>
            </a:endParaRPr>
          </a:p>
        </p:txBody>
      </p:sp>
      <p:sp>
        <p:nvSpPr>
          <p:cNvPr id="65" name="Titel 1"/>
          <p:cNvSpPr txBox="1">
            <a:spLocks/>
          </p:cNvSpPr>
          <p:nvPr/>
        </p:nvSpPr>
        <p:spPr>
          <a:xfrm>
            <a:off x="255744" y="131244"/>
            <a:ext cx="8586788" cy="324000"/>
          </a:xfrm>
          <a:prstGeom prst="rect">
            <a:avLst/>
          </a:prstGeom>
        </p:spPr>
        <p:txBody>
          <a:bodyPr lIns="0" tIns="0" rIns="0" bIns="0" anchor="t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de-DE" sz="2400" b="0" dirty="0">
                <a:solidFill>
                  <a:schemeClr val="bg1"/>
                </a:solidFill>
                <a:latin typeface="Foco" charset="0"/>
                <a:ea typeface="Foco" charset="0"/>
                <a:cs typeface="Foco" charset="0"/>
              </a:rPr>
              <a:t>Klare Signale vs. eine Menge Krach</a:t>
            </a:r>
          </a:p>
        </p:txBody>
      </p:sp>
      <p:sp>
        <p:nvSpPr>
          <p:cNvPr id="2" name="Textfeld 1"/>
          <p:cNvSpPr txBox="1"/>
          <p:nvPr/>
        </p:nvSpPr>
        <p:spPr>
          <a:xfrm>
            <a:off x="255744" y="900743"/>
            <a:ext cx="8160000" cy="3932359"/>
          </a:xfrm>
          <a:prstGeom prst="rect">
            <a:avLst/>
          </a:prstGeom>
          <a:effectLst/>
        </p:spPr>
        <p:txBody>
          <a:bodyPr vert="horz" wrap="square" lIns="91440" tIns="45720" rIns="91440" bIns="45720" rtlCol="0" anchor="t">
            <a:spAutoFit/>
          </a:bodyPr>
          <a:lstStyle/>
          <a:p>
            <a:pPr marL="285750" indent="-285750" algn="l">
              <a:lnSpc>
                <a:spcPct val="150000"/>
              </a:lnSpc>
              <a:buFont typeface="Arial"/>
              <a:buChar char="•"/>
            </a:pPr>
            <a:r>
              <a:rPr lang="de-DE" sz="3400" dirty="0" smtClean="0">
                <a:solidFill>
                  <a:srgbClr val="081445"/>
                </a:solidFill>
                <a:latin typeface="Foco" charset="0"/>
                <a:ea typeface="Foco" charset="0"/>
                <a:cs typeface="Foco" charset="0"/>
              </a:rPr>
              <a:t>Mind. 98 % aller </a:t>
            </a:r>
            <a:r>
              <a:rPr lang="de-DE" sz="3400" dirty="0" err="1" smtClean="0">
                <a:solidFill>
                  <a:srgbClr val="081445"/>
                </a:solidFill>
                <a:latin typeface="Foco" charset="0"/>
                <a:ea typeface="Foco" charset="0"/>
                <a:cs typeface="Foco" charset="0"/>
              </a:rPr>
              <a:t>Journeys</a:t>
            </a:r>
            <a:r>
              <a:rPr lang="de-DE" sz="3400" dirty="0" smtClean="0">
                <a:solidFill>
                  <a:srgbClr val="081445"/>
                </a:solidFill>
                <a:latin typeface="Foco" charset="0"/>
                <a:ea typeface="Foco" charset="0"/>
                <a:cs typeface="Foco" charset="0"/>
              </a:rPr>
              <a:t> </a:t>
            </a:r>
            <a:r>
              <a:rPr lang="de-DE" sz="3400" dirty="0">
                <a:solidFill>
                  <a:srgbClr val="081445"/>
                </a:solidFill>
                <a:latin typeface="Foco" charset="0"/>
                <a:ea typeface="Foco" charset="0"/>
                <a:cs typeface="Foco" charset="0"/>
              </a:rPr>
              <a:t>k</a:t>
            </a:r>
            <a:r>
              <a:rPr lang="de-DE" sz="3400" dirty="0" smtClean="0">
                <a:solidFill>
                  <a:srgbClr val="081445"/>
                </a:solidFill>
                <a:latin typeface="Foco" charset="0"/>
                <a:ea typeface="Foco" charset="0"/>
                <a:cs typeface="Foco" charset="0"/>
              </a:rPr>
              <a:t>onvertieren nicht</a:t>
            </a:r>
          </a:p>
          <a:p>
            <a:pPr marL="285750" indent="-285750" algn="l">
              <a:lnSpc>
                <a:spcPct val="150000"/>
              </a:lnSpc>
              <a:buFont typeface="Arial"/>
              <a:buChar char="•"/>
            </a:pPr>
            <a:r>
              <a:rPr lang="de-DE" sz="3400" dirty="0" smtClean="0">
                <a:solidFill>
                  <a:srgbClr val="081445"/>
                </a:solidFill>
                <a:latin typeface="Foco" charset="0"/>
                <a:ea typeface="Foco" charset="0"/>
                <a:cs typeface="Foco" charset="0"/>
              </a:rPr>
              <a:t>Durch eigene </a:t>
            </a:r>
            <a:r>
              <a:rPr lang="de-DE" sz="3400" dirty="0" err="1" smtClean="0">
                <a:solidFill>
                  <a:srgbClr val="081445"/>
                </a:solidFill>
                <a:latin typeface="Foco" charset="0"/>
                <a:ea typeface="Foco" charset="0"/>
                <a:cs typeface="Foco" charset="0"/>
              </a:rPr>
              <a:t>CrossDevice</a:t>
            </a:r>
            <a:r>
              <a:rPr lang="de-DE" sz="3400" dirty="0" smtClean="0">
                <a:solidFill>
                  <a:srgbClr val="081445"/>
                </a:solidFill>
                <a:latin typeface="Foco" charset="0"/>
                <a:ea typeface="Foco" charset="0"/>
                <a:cs typeface="Foco" charset="0"/>
              </a:rPr>
              <a:t>-Parameter schon </a:t>
            </a:r>
            <a:r>
              <a:rPr lang="de-DE" sz="3400" dirty="0" err="1">
                <a:solidFill>
                  <a:srgbClr val="081445"/>
                </a:solidFill>
                <a:latin typeface="Foco" charset="0"/>
                <a:ea typeface="Foco" charset="0"/>
                <a:cs typeface="Foco" charset="0"/>
              </a:rPr>
              <a:t>u</a:t>
            </a:r>
            <a:r>
              <a:rPr lang="de-DE" sz="3400" dirty="0" err="1" smtClean="0">
                <a:solidFill>
                  <a:srgbClr val="081445"/>
                </a:solidFill>
                <a:latin typeface="Foco" charset="0"/>
                <a:ea typeface="Foco" charset="0"/>
                <a:cs typeface="Foco" charset="0"/>
              </a:rPr>
              <a:t>plift</a:t>
            </a:r>
            <a:r>
              <a:rPr lang="de-DE" sz="3400" dirty="0" smtClean="0">
                <a:solidFill>
                  <a:srgbClr val="081445"/>
                </a:solidFill>
                <a:latin typeface="Foco" charset="0"/>
                <a:ea typeface="Foco" charset="0"/>
                <a:cs typeface="Foco" charset="0"/>
              </a:rPr>
              <a:t> über 30 %</a:t>
            </a:r>
            <a:endParaRPr lang="de-DE" sz="3400" dirty="0">
              <a:solidFill>
                <a:srgbClr val="081445"/>
              </a:solidFill>
              <a:latin typeface="Foco" charset="0"/>
              <a:ea typeface="Foco" charset="0"/>
              <a:cs typeface="Foco" charset="0"/>
            </a:endParaRPr>
          </a:p>
          <a:p>
            <a:pPr marL="285750" indent="-285750" algn="l">
              <a:lnSpc>
                <a:spcPct val="150000"/>
              </a:lnSpc>
              <a:buFont typeface="Arial"/>
              <a:buChar char="•"/>
            </a:pPr>
            <a:r>
              <a:rPr lang="de-DE" sz="3400" dirty="0" smtClean="0">
                <a:solidFill>
                  <a:srgbClr val="081445"/>
                </a:solidFill>
                <a:latin typeface="Foco" charset="0"/>
                <a:ea typeface="Foco" charset="0"/>
                <a:cs typeface="Foco" charset="0"/>
              </a:rPr>
              <a:t>Nutzung von </a:t>
            </a:r>
            <a:r>
              <a:rPr lang="de-DE" sz="3400" dirty="0" err="1" smtClean="0">
                <a:solidFill>
                  <a:srgbClr val="081445"/>
                </a:solidFill>
                <a:latin typeface="Foco" charset="0"/>
                <a:ea typeface="Foco" charset="0"/>
                <a:cs typeface="Foco" charset="0"/>
              </a:rPr>
              <a:t>CrossDevice</a:t>
            </a:r>
            <a:r>
              <a:rPr lang="de-DE" sz="3400" dirty="0" smtClean="0">
                <a:solidFill>
                  <a:srgbClr val="081445"/>
                </a:solidFill>
                <a:latin typeface="Foco" charset="0"/>
                <a:ea typeface="Foco" charset="0"/>
                <a:cs typeface="Foco" charset="0"/>
              </a:rPr>
              <a:t>-Graphen</a:t>
            </a:r>
            <a:endParaRPr lang="de-DE" sz="3400" dirty="0" smtClean="0">
              <a:solidFill>
                <a:srgbClr val="081445"/>
              </a:solidFill>
              <a:latin typeface="Foco" charset="0"/>
              <a:ea typeface="Foco" charset="0"/>
              <a:cs typeface="Foco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465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Rechteck 84"/>
          <p:cNvSpPr/>
          <p:nvPr/>
        </p:nvSpPr>
        <p:spPr>
          <a:xfrm>
            <a:off x="-11431" y="1558"/>
            <a:ext cx="9144000" cy="720394"/>
          </a:xfrm>
          <a:prstGeom prst="rect">
            <a:avLst/>
          </a:prstGeom>
          <a:solidFill>
            <a:srgbClr val="FF704C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350">
              <a:solidFill>
                <a:srgbClr val="1C64A0"/>
              </a:solidFill>
              <a:latin typeface="Foco" charset="0"/>
              <a:ea typeface="Foco" charset="0"/>
              <a:cs typeface="Foco" charset="0"/>
            </a:endParaRPr>
          </a:p>
        </p:txBody>
      </p:sp>
      <p:sp>
        <p:nvSpPr>
          <p:cNvPr id="86" name="Textplatzhalter 4"/>
          <p:cNvSpPr txBox="1">
            <a:spLocks/>
          </p:cNvSpPr>
          <p:nvPr/>
        </p:nvSpPr>
        <p:spPr>
          <a:xfrm>
            <a:off x="267175" y="445653"/>
            <a:ext cx="8586788" cy="189000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Tx/>
              <a:buNone/>
              <a:defRPr sz="1800" kern="1200" cap="none" baseline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Tx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Tx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Tx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Tx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e-DE" sz="1350" dirty="0">
              <a:solidFill>
                <a:schemeClr val="bg1"/>
              </a:solidFill>
              <a:latin typeface="Foco" charset="0"/>
              <a:ea typeface="Foco" charset="0"/>
              <a:cs typeface="Foco" charset="0"/>
            </a:endParaRPr>
          </a:p>
        </p:txBody>
      </p:sp>
      <p:sp>
        <p:nvSpPr>
          <p:cNvPr id="101" name="Titel 1"/>
          <p:cNvSpPr txBox="1">
            <a:spLocks/>
          </p:cNvSpPr>
          <p:nvPr/>
        </p:nvSpPr>
        <p:spPr>
          <a:xfrm>
            <a:off x="255744" y="111038"/>
            <a:ext cx="8586788" cy="324000"/>
          </a:xfrm>
          <a:prstGeom prst="rect">
            <a:avLst/>
          </a:prstGeom>
        </p:spPr>
        <p:txBody>
          <a:bodyPr lIns="0" tIns="0" rIns="0" bIns="0" anchor="t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400" b="0" dirty="0" smtClean="0">
                <a:solidFill>
                  <a:schemeClr val="bg1"/>
                </a:solidFill>
                <a:latin typeface="Foco" charset="0"/>
                <a:ea typeface="Foco" charset="0"/>
                <a:cs typeface="Foco" charset="0"/>
              </a:rPr>
              <a:t>Cross </a:t>
            </a:r>
            <a:r>
              <a:rPr lang="de-DE" sz="2400" b="0" dirty="0" err="1" smtClean="0">
                <a:solidFill>
                  <a:schemeClr val="bg1"/>
                </a:solidFill>
                <a:latin typeface="Foco" charset="0"/>
                <a:ea typeface="Foco" charset="0"/>
                <a:cs typeface="Foco" charset="0"/>
              </a:rPr>
              <a:t>DevicE</a:t>
            </a:r>
            <a:endParaRPr lang="de-DE" sz="2400" b="0" dirty="0">
              <a:solidFill>
                <a:schemeClr val="bg1"/>
              </a:solidFill>
              <a:latin typeface="Foco" charset="0"/>
              <a:ea typeface="Foco" charset="0"/>
              <a:cs typeface="Foco" charset="0"/>
            </a:endParaRPr>
          </a:p>
        </p:txBody>
      </p:sp>
      <p:sp>
        <p:nvSpPr>
          <p:cNvPr id="102" name="Textplatzhalter 4"/>
          <p:cNvSpPr txBox="1">
            <a:spLocks/>
          </p:cNvSpPr>
          <p:nvPr/>
        </p:nvSpPr>
        <p:spPr>
          <a:xfrm>
            <a:off x="255744" y="483995"/>
            <a:ext cx="8586788" cy="189000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Tx/>
              <a:buNone/>
              <a:defRPr sz="1800" kern="1200" cap="none" baseline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Tx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Tx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Tx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Tx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350" dirty="0" smtClean="0">
                <a:solidFill>
                  <a:schemeClr val="bg1"/>
                </a:solidFill>
                <a:latin typeface="Foco" charset="0"/>
                <a:ea typeface="Foco" charset="0"/>
                <a:cs typeface="Foco" charset="0"/>
              </a:rPr>
              <a:t>Wie </a:t>
            </a:r>
            <a:r>
              <a:rPr lang="de-DE" sz="1350" dirty="0" err="1" smtClean="0">
                <a:solidFill>
                  <a:schemeClr val="bg1"/>
                </a:solidFill>
                <a:latin typeface="Foco" charset="0"/>
                <a:ea typeface="Foco" charset="0"/>
                <a:cs typeface="Foco" charset="0"/>
              </a:rPr>
              <a:t>CrossDevice</a:t>
            </a:r>
            <a:r>
              <a:rPr lang="de-DE" sz="1350" dirty="0" smtClean="0">
                <a:solidFill>
                  <a:schemeClr val="bg1"/>
                </a:solidFill>
                <a:latin typeface="Foco" charset="0"/>
                <a:ea typeface="Foco" charset="0"/>
                <a:cs typeface="Foco" charset="0"/>
              </a:rPr>
              <a:t> die Journey erweitert</a:t>
            </a:r>
            <a:endParaRPr lang="de-DE" sz="1350" dirty="0">
              <a:solidFill>
                <a:schemeClr val="bg1"/>
              </a:solidFill>
              <a:latin typeface="Foco" charset="0"/>
              <a:ea typeface="Foco" charset="0"/>
              <a:cs typeface="Foco" charset="0"/>
            </a:endParaRPr>
          </a:p>
        </p:txBody>
      </p:sp>
      <p:sp>
        <p:nvSpPr>
          <p:cNvPr id="144" name="Pięciokąt 19"/>
          <p:cNvSpPr/>
          <p:nvPr/>
        </p:nvSpPr>
        <p:spPr>
          <a:xfrm>
            <a:off x="376303" y="1723154"/>
            <a:ext cx="7731919" cy="556200"/>
          </a:xfrm>
          <a:prstGeom prst="homePlate">
            <a:avLst>
              <a:gd name="adj" fmla="val 22860"/>
            </a:avLst>
          </a:prstGeom>
          <a:solidFill>
            <a:srgbClr val="C8C8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9000" rIns="0" rtlCol="0" anchor="ctr"/>
          <a:lstStyle/>
          <a:p>
            <a:pPr>
              <a:lnSpc>
                <a:spcPct val="90000"/>
              </a:lnSpc>
            </a:pPr>
            <a:r>
              <a:rPr lang="de-DE" sz="1350" dirty="0">
                <a:solidFill>
                  <a:srgbClr val="141B28"/>
                </a:solidFill>
                <a:latin typeface="Foco" charset="0"/>
                <a:ea typeface="Foco" charset="0"/>
                <a:cs typeface="Foco" charset="0"/>
              </a:rPr>
              <a:t>CUSTOMER JOURNEY</a:t>
            </a:r>
            <a:br>
              <a:rPr lang="de-DE" sz="1350" dirty="0">
                <a:solidFill>
                  <a:srgbClr val="141B28"/>
                </a:solidFill>
                <a:latin typeface="Foco" charset="0"/>
                <a:ea typeface="Foco" charset="0"/>
                <a:cs typeface="Foco" charset="0"/>
              </a:rPr>
            </a:br>
            <a:r>
              <a:rPr lang="de-DE" sz="1350" dirty="0" smtClean="0">
                <a:solidFill>
                  <a:srgbClr val="141B28"/>
                </a:solidFill>
                <a:latin typeface="Foco" charset="0"/>
                <a:ea typeface="Foco" charset="0"/>
                <a:cs typeface="Foco" charset="0"/>
              </a:rPr>
              <a:t>ohne </a:t>
            </a:r>
            <a:r>
              <a:rPr lang="de-DE" sz="1350" dirty="0" err="1" smtClean="0">
                <a:solidFill>
                  <a:srgbClr val="141B28"/>
                </a:solidFill>
                <a:latin typeface="Foco" charset="0"/>
                <a:ea typeface="Foco" charset="0"/>
                <a:cs typeface="Foco" charset="0"/>
              </a:rPr>
              <a:t>CrossDevice</a:t>
            </a:r>
            <a:endParaRPr lang="de-DE" sz="825" dirty="0">
              <a:solidFill>
                <a:srgbClr val="141B28"/>
              </a:solidFill>
              <a:latin typeface="Foco" charset="0"/>
              <a:ea typeface="Foco" charset="0"/>
              <a:cs typeface="Foco" charset="0"/>
            </a:endParaRPr>
          </a:p>
        </p:txBody>
      </p:sp>
      <p:sp>
        <p:nvSpPr>
          <p:cNvPr id="183" name="Ellipse 8"/>
          <p:cNvSpPr/>
          <p:nvPr/>
        </p:nvSpPr>
        <p:spPr>
          <a:xfrm>
            <a:off x="8352394" y="1795882"/>
            <a:ext cx="513000" cy="513000"/>
          </a:xfrm>
          <a:prstGeom prst="ellipse">
            <a:avLst/>
          </a:prstGeom>
          <a:solidFill>
            <a:srgbClr val="FF70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350">
              <a:latin typeface="Nunito" charset="0"/>
              <a:ea typeface="Nunito" charset="0"/>
              <a:cs typeface="Nunito" charset="0"/>
            </a:endParaRPr>
          </a:p>
        </p:txBody>
      </p:sp>
      <p:sp>
        <p:nvSpPr>
          <p:cNvPr id="184" name="Freihandform 183"/>
          <p:cNvSpPr>
            <a:spLocks noChangeAspect="1"/>
          </p:cNvSpPr>
          <p:nvPr/>
        </p:nvSpPr>
        <p:spPr>
          <a:xfrm>
            <a:off x="8459511" y="1911728"/>
            <a:ext cx="298767" cy="239400"/>
          </a:xfrm>
          <a:custGeom>
            <a:avLst/>
            <a:gdLst>
              <a:gd name="connsiteX0" fmla="*/ 1226819 w 1728192"/>
              <a:gd name="connsiteY0" fmla="*/ 980931 h 1384788"/>
              <a:gd name="connsiteX1" fmla="*/ 1226819 w 1728192"/>
              <a:gd name="connsiteY1" fmla="*/ 1312780 h 1384788"/>
              <a:gd name="connsiteX2" fmla="*/ 1477893 w 1728192"/>
              <a:gd name="connsiteY2" fmla="*/ 1312780 h 1384788"/>
              <a:gd name="connsiteX3" fmla="*/ 1530453 w 1728192"/>
              <a:gd name="connsiteY3" fmla="*/ 980931 h 1384788"/>
              <a:gd name="connsiteX4" fmla="*/ 882913 w 1728192"/>
              <a:gd name="connsiteY4" fmla="*/ 980931 h 1384788"/>
              <a:gd name="connsiteX5" fmla="*/ 882913 w 1728192"/>
              <a:gd name="connsiteY5" fmla="*/ 1312780 h 1384788"/>
              <a:gd name="connsiteX6" fmla="*/ 1190819 w 1728192"/>
              <a:gd name="connsiteY6" fmla="*/ 1312780 h 1384788"/>
              <a:gd name="connsiteX7" fmla="*/ 1190819 w 1728192"/>
              <a:gd name="connsiteY7" fmla="*/ 980931 h 1384788"/>
              <a:gd name="connsiteX8" fmla="*/ 539007 w 1728192"/>
              <a:gd name="connsiteY8" fmla="*/ 980931 h 1384788"/>
              <a:gd name="connsiteX9" fmla="*/ 539007 w 1728192"/>
              <a:gd name="connsiteY9" fmla="*/ 1312780 h 1384788"/>
              <a:gd name="connsiteX10" fmla="*/ 846913 w 1728192"/>
              <a:gd name="connsiteY10" fmla="*/ 1312780 h 1384788"/>
              <a:gd name="connsiteX11" fmla="*/ 846913 w 1728192"/>
              <a:gd name="connsiteY11" fmla="*/ 980931 h 1384788"/>
              <a:gd name="connsiteX12" fmla="*/ 199661 w 1728192"/>
              <a:gd name="connsiteY12" fmla="*/ 980931 h 1384788"/>
              <a:gd name="connsiteX13" fmla="*/ 252220 w 1728192"/>
              <a:gd name="connsiteY13" fmla="*/ 1312780 h 1384788"/>
              <a:gd name="connsiteX14" fmla="*/ 503007 w 1728192"/>
              <a:gd name="connsiteY14" fmla="*/ 1312780 h 1384788"/>
              <a:gd name="connsiteX15" fmla="*/ 503007 w 1728192"/>
              <a:gd name="connsiteY15" fmla="*/ 980931 h 1384788"/>
              <a:gd name="connsiteX16" fmla="*/ 1226819 w 1728192"/>
              <a:gd name="connsiteY16" fmla="*/ 592700 h 1384788"/>
              <a:gd name="connsiteX17" fmla="*/ 1226819 w 1728192"/>
              <a:gd name="connsiteY17" fmla="*/ 944931 h 1384788"/>
              <a:gd name="connsiteX18" fmla="*/ 1536155 w 1728192"/>
              <a:gd name="connsiteY18" fmla="*/ 944931 h 1384788"/>
              <a:gd name="connsiteX19" fmla="*/ 1591943 w 1728192"/>
              <a:gd name="connsiteY19" fmla="*/ 592700 h 1384788"/>
              <a:gd name="connsiteX20" fmla="*/ 882913 w 1728192"/>
              <a:gd name="connsiteY20" fmla="*/ 592700 h 1384788"/>
              <a:gd name="connsiteX21" fmla="*/ 882913 w 1728192"/>
              <a:gd name="connsiteY21" fmla="*/ 944931 h 1384788"/>
              <a:gd name="connsiteX22" fmla="*/ 1190819 w 1728192"/>
              <a:gd name="connsiteY22" fmla="*/ 944931 h 1384788"/>
              <a:gd name="connsiteX23" fmla="*/ 1190819 w 1728192"/>
              <a:gd name="connsiteY23" fmla="*/ 592700 h 1384788"/>
              <a:gd name="connsiteX24" fmla="*/ 539007 w 1728192"/>
              <a:gd name="connsiteY24" fmla="*/ 592700 h 1384788"/>
              <a:gd name="connsiteX25" fmla="*/ 539007 w 1728192"/>
              <a:gd name="connsiteY25" fmla="*/ 944931 h 1384788"/>
              <a:gd name="connsiteX26" fmla="*/ 846913 w 1728192"/>
              <a:gd name="connsiteY26" fmla="*/ 944931 h 1384788"/>
              <a:gd name="connsiteX27" fmla="*/ 846913 w 1728192"/>
              <a:gd name="connsiteY27" fmla="*/ 592700 h 1384788"/>
              <a:gd name="connsiteX28" fmla="*/ 138171 w 1728192"/>
              <a:gd name="connsiteY28" fmla="*/ 592700 h 1384788"/>
              <a:gd name="connsiteX29" fmla="*/ 193959 w 1728192"/>
              <a:gd name="connsiteY29" fmla="*/ 944931 h 1384788"/>
              <a:gd name="connsiteX30" fmla="*/ 503007 w 1728192"/>
              <a:gd name="connsiteY30" fmla="*/ 944931 h 1384788"/>
              <a:gd name="connsiteX31" fmla="*/ 503007 w 1728192"/>
              <a:gd name="connsiteY31" fmla="*/ 592700 h 1384788"/>
              <a:gd name="connsiteX32" fmla="*/ 678032 w 1728192"/>
              <a:gd name="connsiteY32" fmla="*/ 1719 h 1384788"/>
              <a:gd name="connsiteX33" fmla="*/ 707157 w 1728192"/>
              <a:gd name="connsiteY33" fmla="*/ 22879 h 1384788"/>
              <a:gd name="connsiteX34" fmla="*/ 709148 w 1728192"/>
              <a:gd name="connsiteY34" fmla="*/ 35450 h 1384788"/>
              <a:gd name="connsiteX35" fmla="*/ 356599 w 1728192"/>
              <a:gd name="connsiteY35" fmla="*/ 520692 h 1384788"/>
              <a:gd name="connsiteX36" fmla="*/ 1376555 w 1728192"/>
              <a:gd name="connsiteY36" fmla="*/ 520692 h 1384788"/>
              <a:gd name="connsiteX37" fmla="*/ 1024006 w 1728192"/>
              <a:gd name="connsiteY37" fmla="*/ 35450 h 1384788"/>
              <a:gd name="connsiteX38" fmla="*/ 1025997 w 1728192"/>
              <a:gd name="connsiteY38" fmla="*/ 22879 h 1384788"/>
              <a:gd name="connsiteX39" fmla="*/ 1055122 w 1728192"/>
              <a:gd name="connsiteY39" fmla="*/ 1719 h 1384788"/>
              <a:gd name="connsiteX40" fmla="*/ 1067693 w 1728192"/>
              <a:gd name="connsiteY40" fmla="*/ 3710 h 1384788"/>
              <a:gd name="connsiteX41" fmla="*/ 1443303 w 1728192"/>
              <a:gd name="connsiteY41" fmla="*/ 520692 h 1384788"/>
              <a:gd name="connsiteX42" fmla="*/ 1716190 w 1728192"/>
              <a:gd name="connsiteY42" fmla="*/ 520692 h 1384788"/>
              <a:gd name="connsiteX43" fmla="*/ 1728192 w 1728192"/>
              <a:gd name="connsiteY43" fmla="*/ 532694 h 1384788"/>
              <a:gd name="connsiteX44" fmla="*/ 1728192 w 1728192"/>
              <a:gd name="connsiteY44" fmla="*/ 580698 h 1384788"/>
              <a:gd name="connsiteX45" fmla="*/ 1716190 w 1728192"/>
              <a:gd name="connsiteY45" fmla="*/ 592700 h 1384788"/>
              <a:gd name="connsiteX46" fmla="*/ 1664849 w 1728192"/>
              <a:gd name="connsiteY46" fmla="*/ 592700 h 1384788"/>
              <a:gd name="connsiteX47" fmla="*/ 1548096 w 1728192"/>
              <a:gd name="connsiteY47" fmla="*/ 1329843 h 1384788"/>
              <a:gd name="connsiteX48" fmla="*/ 1548096 w 1728192"/>
              <a:gd name="connsiteY48" fmla="*/ 1372786 h 1384788"/>
              <a:gd name="connsiteX49" fmla="*/ 1536094 w 1728192"/>
              <a:gd name="connsiteY49" fmla="*/ 1384788 h 1384788"/>
              <a:gd name="connsiteX50" fmla="*/ 192098 w 1728192"/>
              <a:gd name="connsiteY50" fmla="*/ 1384788 h 1384788"/>
              <a:gd name="connsiteX51" fmla="*/ 180096 w 1728192"/>
              <a:gd name="connsiteY51" fmla="*/ 1372786 h 1384788"/>
              <a:gd name="connsiteX52" fmla="*/ 180096 w 1728192"/>
              <a:gd name="connsiteY52" fmla="*/ 1324782 h 1384788"/>
              <a:gd name="connsiteX53" fmla="*/ 180906 w 1728192"/>
              <a:gd name="connsiteY53" fmla="*/ 1322827 h 1384788"/>
              <a:gd name="connsiteX54" fmla="*/ 65265 w 1728192"/>
              <a:gd name="connsiteY54" fmla="*/ 592700 h 1384788"/>
              <a:gd name="connsiteX55" fmla="*/ 12002 w 1728192"/>
              <a:gd name="connsiteY55" fmla="*/ 592700 h 1384788"/>
              <a:gd name="connsiteX56" fmla="*/ 0 w 1728192"/>
              <a:gd name="connsiteY56" fmla="*/ 580698 h 1384788"/>
              <a:gd name="connsiteX57" fmla="*/ 0 w 1728192"/>
              <a:gd name="connsiteY57" fmla="*/ 532694 h 1384788"/>
              <a:gd name="connsiteX58" fmla="*/ 12002 w 1728192"/>
              <a:gd name="connsiteY58" fmla="*/ 520692 h 1384788"/>
              <a:gd name="connsiteX59" fmla="*/ 289852 w 1728192"/>
              <a:gd name="connsiteY59" fmla="*/ 520692 h 1384788"/>
              <a:gd name="connsiteX60" fmla="*/ 665461 w 1728192"/>
              <a:gd name="connsiteY60" fmla="*/ 3710 h 1384788"/>
              <a:gd name="connsiteX61" fmla="*/ 678032 w 1728192"/>
              <a:gd name="connsiteY61" fmla="*/ 1719 h 13847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</a:cxnLst>
            <a:rect l="l" t="t" r="r" b="b"/>
            <a:pathLst>
              <a:path w="1728192" h="1384788">
                <a:moveTo>
                  <a:pt x="1226819" y="980931"/>
                </a:moveTo>
                <a:lnTo>
                  <a:pt x="1226819" y="1312780"/>
                </a:lnTo>
                <a:lnTo>
                  <a:pt x="1477893" y="1312780"/>
                </a:lnTo>
                <a:lnTo>
                  <a:pt x="1530453" y="980931"/>
                </a:lnTo>
                <a:close/>
                <a:moveTo>
                  <a:pt x="882913" y="980931"/>
                </a:moveTo>
                <a:lnTo>
                  <a:pt x="882913" y="1312780"/>
                </a:lnTo>
                <a:lnTo>
                  <a:pt x="1190819" y="1312780"/>
                </a:lnTo>
                <a:lnTo>
                  <a:pt x="1190819" y="980931"/>
                </a:lnTo>
                <a:close/>
                <a:moveTo>
                  <a:pt x="539007" y="980931"/>
                </a:moveTo>
                <a:lnTo>
                  <a:pt x="539007" y="1312780"/>
                </a:lnTo>
                <a:lnTo>
                  <a:pt x="846913" y="1312780"/>
                </a:lnTo>
                <a:lnTo>
                  <a:pt x="846913" y="980931"/>
                </a:lnTo>
                <a:close/>
                <a:moveTo>
                  <a:pt x="199661" y="980931"/>
                </a:moveTo>
                <a:lnTo>
                  <a:pt x="252220" y="1312780"/>
                </a:lnTo>
                <a:lnTo>
                  <a:pt x="503007" y="1312780"/>
                </a:lnTo>
                <a:lnTo>
                  <a:pt x="503007" y="980931"/>
                </a:lnTo>
                <a:close/>
                <a:moveTo>
                  <a:pt x="1226819" y="592700"/>
                </a:moveTo>
                <a:lnTo>
                  <a:pt x="1226819" y="944931"/>
                </a:lnTo>
                <a:lnTo>
                  <a:pt x="1536155" y="944931"/>
                </a:lnTo>
                <a:lnTo>
                  <a:pt x="1591943" y="592700"/>
                </a:lnTo>
                <a:close/>
                <a:moveTo>
                  <a:pt x="882913" y="592700"/>
                </a:moveTo>
                <a:lnTo>
                  <a:pt x="882913" y="944931"/>
                </a:lnTo>
                <a:lnTo>
                  <a:pt x="1190819" y="944931"/>
                </a:lnTo>
                <a:lnTo>
                  <a:pt x="1190819" y="592700"/>
                </a:lnTo>
                <a:close/>
                <a:moveTo>
                  <a:pt x="539007" y="592700"/>
                </a:moveTo>
                <a:lnTo>
                  <a:pt x="539007" y="944931"/>
                </a:lnTo>
                <a:lnTo>
                  <a:pt x="846913" y="944931"/>
                </a:lnTo>
                <a:lnTo>
                  <a:pt x="846913" y="592700"/>
                </a:lnTo>
                <a:close/>
                <a:moveTo>
                  <a:pt x="138171" y="592700"/>
                </a:moveTo>
                <a:lnTo>
                  <a:pt x="193959" y="944931"/>
                </a:lnTo>
                <a:lnTo>
                  <a:pt x="503007" y="944931"/>
                </a:lnTo>
                <a:lnTo>
                  <a:pt x="503007" y="592700"/>
                </a:lnTo>
                <a:close/>
                <a:moveTo>
                  <a:pt x="678032" y="1719"/>
                </a:moveTo>
                <a:lnTo>
                  <a:pt x="707157" y="22879"/>
                </a:lnTo>
                <a:cubicBezTo>
                  <a:pt x="711179" y="25801"/>
                  <a:pt x="712070" y="31429"/>
                  <a:pt x="709148" y="35450"/>
                </a:cubicBezTo>
                <a:lnTo>
                  <a:pt x="356599" y="520692"/>
                </a:lnTo>
                <a:lnTo>
                  <a:pt x="1376555" y="520692"/>
                </a:lnTo>
                <a:lnTo>
                  <a:pt x="1024006" y="35450"/>
                </a:lnTo>
                <a:cubicBezTo>
                  <a:pt x="1021084" y="31429"/>
                  <a:pt x="1021976" y="25801"/>
                  <a:pt x="1025997" y="22879"/>
                </a:cubicBezTo>
                <a:lnTo>
                  <a:pt x="1055122" y="1719"/>
                </a:lnTo>
                <a:cubicBezTo>
                  <a:pt x="1059144" y="-1203"/>
                  <a:pt x="1064771" y="-312"/>
                  <a:pt x="1067693" y="3710"/>
                </a:cubicBezTo>
                <a:lnTo>
                  <a:pt x="1443303" y="520692"/>
                </a:lnTo>
                <a:lnTo>
                  <a:pt x="1716190" y="520692"/>
                </a:lnTo>
                <a:cubicBezTo>
                  <a:pt x="1722819" y="520692"/>
                  <a:pt x="1728192" y="526065"/>
                  <a:pt x="1728192" y="532694"/>
                </a:cubicBezTo>
                <a:lnTo>
                  <a:pt x="1728192" y="580698"/>
                </a:lnTo>
                <a:cubicBezTo>
                  <a:pt x="1728192" y="587327"/>
                  <a:pt x="1722819" y="592700"/>
                  <a:pt x="1716190" y="592700"/>
                </a:cubicBezTo>
                <a:lnTo>
                  <a:pt x="1664849" y="592700"/>
                </a:lnTo>
                <a:lnTo>
                  <a:pt x="1548096" y="1329843"/>
                </a:lnTo>
                <a:lnTo>
                  <a:pt x="1548096" y="1372786"/>
                </a:lnTo>
                <a:cubicBezTo>
                  <a:pt x="1548096" y="1379415"/>
                  <a:pt x="1542723" y="1384788"/>
                  <a:pt x="1536094" y="1384788"/>
                </a:cubicBezTo>
                <a:lnTo>
                  <a:pt x="192098" y="1384788"/>
                </a:lnTo>
                <a:cubicBezTo>
                  <a:pt x="185469" y="1384788"/>
                  <a:pt x="180096" y="1379415"/>
                  <a:pt x="180096" y="1372786"/>
                </a:cubicBezTo>
                <a:lnTo>
                  <a:pt x="180096" y="1324782"/>
                </a:lnTo>
                <a:lnTo>
                  <a:pt x="180906" y="1322827"/>
                </a:lnTo>
                <a:lnTo>
                  <a:pt x="65265" y="592700"/>
                </a:lnTo>
                <a:lnTo>
                  <a:pt x="12002" y="592700"/>
                </a:lnTo>
                <a:cubicBezTo>
                  <a:pt x="5373" y="592700"/>
                  <a:pt x="0" y="587327"/>
                  <a:pt x="0" y="580698"/>
                </a:cubicBezTo>
                <a:lnTo>
                  <a:pt x="0" y="532694"/>
                </a:lnTo>
                <a:cubicBezTo>
                  <a:pt x="0" y="526065"/>
                  <a:pt x="5373" y="520692"/>
                  <a:pt x="12002" y="520692"/>
                </a:cubicBezTo>
                <a:lnTo>
                  <a:pt x="289852" y="520692"/>
                </a:lnTo>
                <a:lnTo>
                  <a:pt x="665461" y="3710"/>
                </a:lnTo>
                <a:cubicBezTo>
                  <a:pt x="668383" y="-312"/>
                  <a:pt x="674011" y="-1203"/>
                  <a:pt x="678032" y="171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350">
              <a:latin typeface="Nunito" charset="0"/>
              <a:ea typeface="Nunito" charset="0"/>
              <a:cs typeface="Nunito" charset="0"/>
            </a:endParaRPr>
          </a:p>
        </p:txBody>
      </p:sp>
      <p:grpSp>
        <p:nvGrpSpPr>
          <p:cNvPr id="185" name="Gruppieren 14"/>
          <p:cNvGrpSpPr/>
          <p:nvPr/>
        </p:nvGrpSpPr>
        <p:grpSpPr>
          <a:xfrm>
            <a:off x="4891231" y="1896428"/>
            <a:ext cx="270000" cy="270000"/>
            <a:chOff x="6828271" y="2125036"/>
            <a:chExt cx="541764" cy="541764"/>
          </a:xfrm>
        </p:grpSpPr>
        <p:sp>
          <p:nvSpPr>
            <p:cNvPr id="186" name="Ellipse 15"/>
            <p:cNvSpPr/>
            <p:nvPr/>
          </p:nvSpPr>
          <p:spPr>
            <a:xfrm>
              <a:off x="6828271" y="2125036"/>
              <a:ext cx="541764" cy="54176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  <p:sp>
          <p:nvSpPr>
            <p:cNvPr id="187" name="Freihandform 186"/>
            <p:cNvSpPr>
              <a:spLocks noChangeAspect="1"/>
            </p:cNvSpPr>
            <p:nvPr/>
          </p:nvSpPr>
          <p:spPr>
            <a:xfrm>
              <a:off x="6992950" y="2281546"/>
              <a:ext cx="212406" cy="228745"/>
            </a:xfrm>
            <a:custGeom>
              <a:avLst/>
              <a:gdLst>
                <a:gd name="connsiteX0" fmla="*/ 197676 w 468052"/>
                <a:gd name="connsiteY0" fmla="*/ 201592 h 504056"/>
                <a:gd name="connsiteX1" fmla="*/ 377695 w 468052"/>
                <a:gd name="connsiteY1" fmla="*/ 201592 h 504056"/>
                <a:gd name="connsiteX2" fmla="*/ 377695 w 468052"/>
                <a:gd name="connsiteY2" fmla="*/ 417617 h 504056"/>
                <a:gd name="connsiteX3" fmla="*/ 197676 w 468052"/>
                <a:gd name="connsiteY3" fmla="*/ 417617 h 504056"/>
                <a:gd name="connsiteX4" fmla="*/ 90358 w 468052"/>
                <a:gd name="connsiteY4" fmla="*/ 201592 h 504056"/>
                <a:gd name="connsiteX5" fmla="*/ 147958 w 468052"/>
                <a:gd name="connsiteY5" fmla="*/ 201592 h 504056"/>
                <a:gd name="connsiteX6" fmla="*/ 147958 w 468052"/>
                <a:gd name="connsiteY6" fmla="*/ 417617 h 504056"/>
                <a:gd name="connsiteX7" fmla="*/ 90358 w 468052"/>
                <a:gd name="connsiteY7" fmla="*/ 417617 h 504056"/>
                <a:gd name="connsiteX8" fmla="*/ 90358 w 468052"/>
                <a:gd name="connsiteY8" fmla="*/ 86439 h 504056"/>
                <a:gd name="connsiteX9" fmla="*/ 377695 w 468052"/>
                <a:gd name="connsiteY9" fmla="*/ 86439 h 504056"/>
                <a:gd name="connsiteX10" fmla="*/ 377695 w 468052"/>
                <a:gd name="connsiteY10" fmla="*/ 144039 h 504056"/>
                <a:gd name="connsiteX11" fmla="*/ 90358 w 468052"/>
                <a:gd name="connsiteY11" fmla="*/ 144039 h 504056"/>
                <a:gd name="connsiteX12" fmla="*/ 53742 w 468052"/>
                <a:gd name="connsiteY12" fmla="*/ 53742 h 504056"/>
                <a:gd name="connsiteX13" fmla="*/ 53742 w 468052"/>
                <a:gd name="connsiteY13" fmla="*/ 450314 h 504056"/>
                <a:gd name="connsiteX14" fmla="*/ 414310 w 468052"/>
                <a:gd name="connsiteY14" fmla="*/ 450314 h 504056"/>
                <a:gd name="connsiteX15" fmla="*/ 414310 w 468052"/>
                <a:gd name="connsiteY15" fmla="*/ 53742 h 504056"/>
                <a:gd name="connsiteX16" fmla="*/ 0 w 468052"/>
                <a:gd name="connsiteY16" fmla="*/ 0 h 504056"/>
                <a:gd name="connsiteX17" fmla="*/ 468052 w 468052"/>
                <a:gd name="connsiteY17" fmla="*/ 0 h 504056"/>
                <a:gd name="connsiteX18" fmla="*/ 468052 w 468052"/>
                <a:gd name="connsiteY18" fmla="*/ 504056 h 504056"/>
                <a:gd name="connsiteX19" fmla="*/ 0 w 468052"/>
                <a:gd name="connsiteY19" fmla="*/ 504056 h 5040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468052" h="504056">
                  <a:moveTo>
                    <a:pt x="197676" y="201592"/>
                  </a:moveTo>
                  <a:lnTo>
                    <a:pt x="377695" y="201592"/>
                  </a:lnTo>
                  <a:lnTo>
                    <a:pt x="377695" y="417617"/>
                  </a:lnTo>
                  <a:lnTo>
                    <a:pt x="197676" y="417617"/>
                  </a:lnTo>
                  <a:close/>
                  <a:moveTo>
                    <a:pt x="90358" y="201592"/>
                  </a:moveTo>
                  <a:lnTo>
                    <a:pt x="147958" y="201592"/>
                  </a:lnTo>
                  <a:lnTo>
                    <a:pt x="147958" y="417617"/>
                  </a:lnTo>
                  <a:lnTo>
                    <a:pt x="90358" y="417617"/>
                  </a:lnTo>
                  <a:close/>
                  <a:moveTo>
                    <a:pt x="90358" y="86439"/>
                  </a:moveTo>
                  <a:lnTo>
                    <a:pt x="377695" y="86439"/>
                  </a:lnTo>
                  <a:lnTo>
                    <a:pt x="377695" y="144039"/>
                  </a:lnTo>
                  <a:lnTo>
                    <a:pt x="90358" y="144039"/>
                  </a:lnTo>
                  <a:close/>
                  <a:moveTo>
                    <a:pt x="53742" y="53742"/>
                  </a:moveTo>
                  <a:lnTo>
                    <a:pt x="53742" y="450314"/>
                  </a:lnTo>
                  <a:lnTo>
                    <a:pt x="414310" y="450314"/>
                  </a:lnTo>
                  <a:lnTo>
                    <a:pt x="414310" y="53742"/>
                  </a:lnTo>
                  <a:close/>
                  <a:moveTo>
                    <a:pt x="0" y="0"/>
                  </a:moveTo>
                  <a:lnTo>
                    <a:pt x="468052" y="0"/>
                  </a:lnTo>
                  <a:lnTo>
                    <a:pt x="468052" y="504056"/>
                  </a:lnTo>
                  <a:lnTo>
                    <a:pt x="0" y="50405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</p:grpSp>
      <p:grpSp>
        <p:nvGrpSpPr>
          <p:cNvPr id="188" name="Gruppieren 17"/>
          <p:cNvGrpSpPr/>
          <p:nvPr/>
        </p:nvGrpSpPr>
        <p:grpSpPr>
          <a:xfrm>
            <a:off x="5839667" y="1896428"/>
            <a:ext cx="270000" cy="270000"/>
            <a:chOff x="7592830" y="2125036"/>
            <a:chExt cx="541764" cy="541764"/>
          </a:xfrm>
        </p:grpSpPr>
        <p:sp>
          <p:nvSpPr>
            <p:cNvPr id="189" name="Ellipse 18"/>
            <p:cNvSpPr/>
            <p:nvPr/>
          </p:nvSpPr>
          <p:spPr>
            <a:xfrm>
              <a:off x="7592830" y="2125036"/>
              <a:ext cx="541764" cy="54176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  <p:sp>
          <p:nvSpPr>
            <p:cNvPr id="190" name="Freihandform 189"/>
            <p:cNvSpPr>
              <a:spLocks noChangeAspect="1"/>
            </p:cNvSpPr>
            <p:nvPr/>
          </p:nvSpPr>
          <p:spPr>
            <a:xfrm rot="18900000">
              <a:off x="7781702" y="2280976"/>
              <a:ext cx="164021" cy="240784"/>
            </a:xfrm>
            <a:custGeom>
              <a:avLst/>
              <a:gdLst>
                <a:gd name="connsiteX0" fmla="*/ 297626 w 396044"/>
                <a:gd name="connsiteY0" fmla="*/ 98418 h 581396"/>
                <a:gd name="connsiteX1" fmla="*/ 98418 w 396044"/>
                <a:gd name="connsiteY1" fmla="*/ 98418 h 581396"/>
                <a:gd name="connsiteX2" fmla="*/ 98418 w 396044"/>
                <a:gd name="connsiteY2" fmla="*/ 297626 h 581396"/>
                <a:gd name="connsiteX3" fmla="*/ 297626 w 396044"/>
                <a:gd name="connsiteY3" fmla="*/ 297626 h 581396"/>
                <a:gd name="connsiteX4" fmla="*/ 297626 w 396044"/>
                <a:gd name="connsiteY4" fmla="*/ 98418 h 581396"/>
                <a:gd name="connsiteX5" fmla="*/ 338045 w 396044"/>
                <a:gd name="connsiteY5" fmla="*/ 57999 h 581396"/>
                <a:gd name="connsiteX6" fmla="*/ 338045 w 396044"/>
                <a:gd name="connsiteY6" fmla="*/ 338044 h 581396"/>
                <a:gd name="connsiteX7" fmla="*/ 272538 w 396044"/>
                <a:gd name="connsiteY7" fmla="*/ 381544 h 581396"/>
                <a:gd name="connsiteX8" fmla="*/ 238705 w 396044"/>
                <a:gd name="connsiteY8" fmla="*/ 388127 h 581396"/>
                <a:gd name="connsiteX9" fmla="*/ 238705 w 396044"/>
                <a:gd name="connsiteY9" fmla="*/ 566396 h 581396"/>
                <a:gd name="connsiteX10" fmla="*/ 223705 w 396044"/>
                <a:gd name="connsiteY10" fmla="*/ 581396 h 581396"/>
                <a:gd name="connsiteX11" fmla="*/ 163705 w 396044"/>
                <a:gd name="connsiteY11" fmla="*/ 581396 h 581396"/>
                <a:gd name="connsiteX12" fmla="*/ 148705 w 396044"/>
                <a:gd name="connsiteY12" fmla="*/ 566396 h 581396"/>
                <a:gd name="connsiteX13" fmla="*/ 148705 w 396044"/>
                <a:gd name="connsiteY13" fmla="*/ 386448 h 581396"/>
                <a:gd name="connsiteX14" fmla="*/ 123506 w 396044"/>
                <a:gd name="connsiteY14" fmla="*/ 381544 h 581396"/>
                <a:gd name="connsiteX15" fmla="*/ 57999 w 396044"/>
                <a:gd name="connsiteY15" fmla="*/ 338044 h 581396"/>
                <a:gd name="connsiteX16" fmla="*/ 57999 w 396044"/>
                <a:gd name="connsiteY16" fmla="*/ 57999 h 581396"/>
                <a:gd name="connsiteX17" fmla="*/ 338045 w 396044"/>
                <a:gd name="connsiteY17" fmla="*/ 57999 h 5813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96044" h="581396">
                  <a:moveTo>
                    <a:pt x="297626" y="98418"/>
                  </a:moveTo>
                  <a:cubicBezTo>
                    <a:pt x="242616" y="43409"/>
                    <a:pt x="153427" y="43409"/>
                    <a:pt x="98418" y="98418"/>
                  </a:cubicBezTo>
                  <a:cubicBezTo>
                    <a:pt x="43409" y="153427"/>
                    <a:pt x="43409" y="242616"/>
                    <a:pt x="98418" y="297626"/>
                  </a:cubicBezTo>
                  <a:cubicBezTo>
                    <a:pt x="153427" y="352635"/>
                    <a:pt x="242616" y="352635"/>
                    <a:pt x="297626" y="297626"/>
                  </a:cubicBezTo>
                  <a:cubicBezTo>
                    <a:pt x="352635" y="242616"/>
                    <a:pt x="352635" y="153427"/>
                    <a:pt x="297626" y="98418"/>
                  </a:cubicBezTo>
                  <a:close/>
                  <a:moveTo>
                    <a:pt x="338045" y="57999"/>
                  </a:moveTo>
                  <a:cubicBezTo>
                    <a:pt x="415377" y="135332"/>
                    <a:pt x="415377" y="260712"/>
                    <a:pt x="338045" y="338044"/>
                  </a:cubicBezTo>
                  <a:cubicBezTo>
                    <a:pt x="318711" y="357378"/>
                    <a:pt x="296375" y="371878"/>
                    <a:pt x="272538" y="381544"/>
                  </a:cubicBezTo>
                  <a:lnTo>
                    <a:pt x="238705" y="388127"/>
                  </a:lnTo>
                  <a:lnTo>
                    <a:pt x="238705" y="566396"/>
                  </a:lnTo>
                  <a:cubicBezTo>
                    <a:pt x="238705" y="574680"/>
                    <a:pt x="231989" y="581396"/>
                    <a:pt x="223705" y="581396"/>
                  </a:cubicBezTo>
                  <a:lnTo>
                    <a:pt x="163705" y="581396"/>
                  </a:lnTo>
                  <a:cubicBezTo>
                    <a:pt x="155421" y="581396"/>
                    <a:pt x="148705" y="574680"/>
                    <a:pt x="148705" y="566396"/>
                  </a:cubicBezTo>
                  <a:lnTo>
                    <a:pt x="148705" y="386448"/>
                  </a:lnTo>
                  <a:lnTo>
                    <a:pt x="123506" y="381544"/>
                  </a:lnTo>
                  <a:cubicBezTo>
                    <a:pt x="99668" y="371877"/>
                    <a:pt x="77332" y="357377"/>
                    <a:pt x="57999" y="338044"/>
                  </a:cubicBezTo>
                  <a:cubicBezTo>
                    <a:pt x="-19334" y="260712"/>
                    <a:pt x="-19334" y="135332"/>
                    <a:pt x="57999" y="57999"/>
                  </a:cubicBezTo>
                  <a:cubicBezTo>
                    <a:pt x="135332" y="-19334"/>
                    <a:pt x="260712" y="-19334"/>
                    <a:pt x="338045" y="5799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</p:grpSp>
      <p:grpSp>
        <p:nvGrpSpPr>
          <p:cNvPr id="191" name="Gruppieren 26"/>
          <p:cNvGrpSpPr/>
          <p:nvPr/>
        </p:nvGrpSpPr>
        <p:grpSpPr>
          <a:xfrm>
            <a:off x="2520140" y="1896428"/>
            <a:ext cx="270000" cy="270000"/>
            <a:chOff x="2390846" y="3304866"/>
            <a:chExt cx="360000" cy="360000"/>
          </a:xfrm>
        </p:grpSpPr>
        <p:sp>
          <p:nvSpPr>
            <p:cNvPr id="192" name="Ellipse 27"/>
            <p:cNvSpPr/>
            <p:nvPr/>
          </p:nvSpPr>
          <p:spPr>
            <a:xfrm>
              <a:off x="2390846" y="3304866"/>
              <a:ext cx="360000" cy="360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  <p:pic>
          <p:nvPicPr>
            <p:cNvPr id="193" name="Grafik 28"/>
            <p:cNvPicPr>
              <a:picLocks noChangeAspect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474403" y="3416866"/>
              <a:ext cx="192886" cy="136000"/>
            </a:xfrm>
            <a:prstGeom prst="rect">
              <a:avLst/>
            </a:prstGeom>
          </p:spPr>
        </p:pic>
      </p:grpSp>
      <p:grpSp>
        <p:nvGrpSpPr>
          <p:cNvPr id="194" name="Gruppieren 40"/>
          <p:cNvGrpSpPr/>
          <p:nvPr/>
        </p:nvGrpSpPr>
        <p:grpSpPr>
          <a:xfrm>
            <a:off x="4417013" y="1896428"/>
            <a:ext cx="270000" cy="270000"/>
            <a:chOff x="7592830" y="2125036"/>
            <a:chExt cx="541764" cy="541764"/>
          </a:xfrm>
        </p:grpSpPr>
        <p:sp>
          <p:nvSpPr>
            <p:cNvPr id="195" name="Ellipse 41"/>
            <p:cNvSpPr/>
            <p:nvPr/>
          </p:nvSpPr>
          <p:spPr>
            <a:xfrm>
              <a:off x="7592830" y="2125036"/>
              <a:ext cx="541764" cy="54176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  <p:sp>
          <p:nvSpPr>
            <p:cNvPr id="196" name="Freihandform 195"/>
            <p:cNvSpPr>
              <a:spLocks noChangeAspect="1"/>
            </p:cNvSpPr>
            <p:nvPr/>
          </p:nvSpPr>
          <p:spPr>
            <a:xfrm rot="18900000">
              <a:off x="7781702" y="2280976"/>
              <a:ext cx="164021" cy="240784"/>
            </a:xfrm>
            <a:custGeom>
              <a:avLst/>
              <a:gdLst>
                <a:gd name="connsiteX0" fmla="*/ 297626 w 396044"/>
                <a:gd name="connsiteY0" fmla="*/ 98418 h 581396"/>
                <a:gd name="connsiteX1" fmla="*/ 98418 w 396044"/>
                <a:gd name="connsiteY1" fmla="*/ 98418 h 581396"/>
                <a:gd name="connsiteX2" fmla="*/ 98418 w 396044"/>
                <a:gd name="connsiteY2" fmla="*/ 297626 h 581396"/>
                <a:gd name="connsiteX3" fmla="*/ 297626 w 396044"/>
                <a:gd name="connsiteY3" fmla="*/ 297626 h 581396"/>
                <a:gd name="connsiteX4" fmla="*/ 297626 w 396044"/>
                <a:gd name="connsiteY4" fmla="*/ 98418 h 581396"/>
                <a:gd name="connsiteX5" fmla="*/ 338045 w 396044"/>
                <a:gd name="connsiteY5" fmla="*/ 57999 h 581396"/>
                <a:gd name="connsiteX6" fmla="*/ 338045 w 396044"/>
                <a:gd name="connsiteY6" fmla="*/ 338044 h 581396"/>
                <a:gd name="connsiteX7" fmla="*/ 272538 w 396044"/>
                <a:gd name="connsiteY7" fmla="*/ 381544 h 581396"/>
                <a:gd name="connsiteX8" fmla="*/ 238705 w 396044"/>
                <a:gd name="connsiteY8" fmla="*/ 388127 h 581396"/>
                <a:gd name="connsiteX9" fmla="*/ 238705 w 396044"/>
                <a:gd name="connsiteY9" fmla="*/ 566396 h 581396"/>
                <a:gd name="connsiteX10" fmla="*/ 223705 w 396044"/>
                <a:gd name="connsiteY10" fmla="*/ 581396 h 581396"/>
                <a:gd name="connsiteX11" fmla="*/ 163705 w 396044"/>
                <a:gd name="connsiteY11" fmla="*/ 581396 h 581396"/>
                <a:gd name="connsiteX12" fmla="*/ 148705 w 396044"/>
                <a:gd name="connsiteY12" fmla="*/ 566396 h 581396"/>
                <a:gd name="connsiteX13" fmla="*/ 148705 w 396044"/>
                <a:gd name="connsiteY13" fmla="*/ 386448 h 581396"/>
                <a:gd name="connsiteX14" fmla="*/ 123506 w 396044"/>
                <a:gd name="connsiteY14" fmla="*/ 381544 h 581396"/>
                <a:gd name="connsiteX15" fmla="*/ 57999 w 396044"/>
                <a:gd name="connsiteY15" fmla="*/ 338044 h 581396"/>
                <a:gd name="connsiteX16" fmla="*/ 57999 w 396044"/>
                <a:gd name="connsiteY16" fmla="*/ 57999 h 581396"/>
                <a:gd name="connsiteX17" fmla="*/ 338045 w 396044"/>
                <a:gd name="connsiteY17" fmla="*/ 57999 h 5813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96044" h="581396">
                  <a:moveTo>
                    <a:pt x="297626" y="98418"/>
                  </a:moveTo>
                  <a:cubicBezTo>
                    <a:pt x="242616" y="43409"/>
                    <a:pt x="153427" y="43409"/>
                    <a:pt x="98418" y="98418"/>
                  </a:cubicBezTo>
                  <a:cubicBezTo>
                    <a:pt x="43409" y="153427"/>
                    <a:pt x="43409" y="242616"/>
                    <a:pt x="98418" y="297626"/>
                  </a:cubicBezTo>
                  <a:cubicBezTo>
                    <a:pt x="153427" y="352635"/>
                    <a:pt x="242616" y="352635"/>
                    <a:pt x="297626" y="297626"/>
                  </a:cubicBezTo>
                  <a:cubicBezTo>
                    <a:pt x="352635" y="242616"/>
                    <a:pt x="352635" y="153427"/>
                    <a:pt x="297626" y="98418"/>
                  </a:cubicBezTo>
                  <a:close/>
                  <a:moveTo>
                    <a:pt x="338045" y="57999"/>
                  </a:moveTo>
                  <a:cubicBezTo>
                    <a:pt x="415377" y="135332"/>
                    <a:pt x="415377" y="260712"/>
                    <a:pt x="338045" y="338044"/>
                  </a:cubicBezTo>
                  <a:cubicBezTo>
                    <a:pt x="318711" y="357378"/>
                    <a:pt x="296375" y="371878"/>
                    <a:pt x="272538" y="381544"/>
                  </a:cubicBezTo>
                  <a:lnTo>
                    <a:pt x="238705" y="388127"/>
                  </a:lnTo>
                  <a:lnTo>
                    <a:pt x="238705" y="566396"/>
                  </a:lnTo>
                  <a:cubicBezTo>
                    <a:pt x="238705" y="574680"/>
                    <a:pt x="231989" y="581396"/>
                    <a:pt x="223705" y="581396"/>
                  </a:cubicBezTo>
                  <a:lnTo>
                    <a:pt x="163705" y="581396"/>
                  </a:lnTo>
                  <a:cubicBezTo>
                    <a:pt x="155421" y="581396"/>
                    <a:pt x="148705" y="574680"/>
                    <a:pt x="148705" y="566396"/>
                  </a:cubicBezTo>
                  <a:lnTo>
                    <a:pt x="148705" y="386448"/>
                  </a:lnTo>
                  <a:lnTo>
                    <a:pt x="123506" y="381544"/>
                  </a:lnTo>
                  <a:cubicBezTo>
                    <a:pt x="99668" y="371877"/>
                    <a:pt x="77332" y="357377"/>
                    <a:pt x="57999" y="338044"/>
                  </a:cubicBezTo>
                  <a:cubicBezTo>
                    <a:pt x="-19334" y="260712"/>
                    <a:pt x="-19334" y="135332"/>
                    <a:pt x="57999" y="57999"/>
                  </a:cubicBezTo>
                  <a:cubicBezTo>
                    <a:pt x="135332" y="-19334"/>
                    <a:pt x="260712" y="-19334"/>
                    <a:pt x="338045" y="5799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</p:grpSp>
      <p:grpSp>
        <p:nvGrpSpPr>
          <p:cNvPr id="197" name="Gruppieren 46"/>
          <p:cNvGrpSpPr/>
          <p:nvPr/>
        </p:nvGrpSpPr>
        <p:grpSpPr>
          <a:xfrm>
            <a:off x="7262320" y="1896428"/>
            <a:ext cx="270000" cy="270000"/>
            <a:chOff x="10099278" y="4300535"/>
            <a:chExt cx="541764" cy="541764"/>
          </a:xfrm>
        </p:grpSpPr>
        <p:sp>
          <p:nvSpPr>
            <p:cNvPr id="198" name="Ellipse 47"/>
            <p:cNvSpPr/>
            <p:nvPr/>
          </p:nvSpPr>
          <p:spPr>
            <a:xfrm>
              <a:off x="10099278" y="4300535"/>
              <a:ext cx="541764" cy="54176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  <p:sp>
          <p:nvSpPr>
            <p:cNvPr id="199" name="Freihandform 198"/>
            <p:cNvSpPr>
              <a:spLocks noChangeAspect="1"/>
            </p:cNvSpPr>
            <p:nvPr/>
          </p:nvSpPr>
          <p:spPr>
            <a:xfrm rot="5400000">
              <a:off x="10249765" y="4451025"/>
              <a:ext cx="240790" cy="240784"/>
            </a:xfrm>
            <a:custGeom>
              <a:avLst/>
              <a:gdLst>
                <a:gd name="connsiteX0" fmla="*/ 1080131 w 1918574"/>
                <a:gd name="connsiteY0" fmla="*/ 1201342 h 1918529"/>
                <a:gd name="connsiteX1" fmla="*/ 1111156 w 1918574"/>
                <a:gd name="connsiteY1" fmla="*/ 1184503 h 1918529"/>
                <a:gd name="connsiteX2" fmla="*/ 1184524 w 1918574"/>
                <a:gd name="connsiteY2" fmla="*/ 1111134 h 1918529"/>
                <a:gd name="connsiteX3" fmla="*/ 1201364 w 1918574"/>
                <a:gd name="connsiteY3" fmla="*/ 1080109 h 1918529"/>
                <a:gd name="connsiteX4" fmla="*/ 1209567 w 1918574"/>
                <a:gd name="connsiteY4" fmla="*/ 1064996 h 1918529"/>
                <a:gd name="connsiteX5" fmla="*/ 1215777 w 1918574"/>
                <a:gd name="connsiteY5" fmla="*/ 1044990 h 1918529"/>
                <a:gd name="connsiteX6" fmla="*/ 1225394 w 1918574"/>
                <a:gd name="connsiteY6" fmla="*/ 1014008 h 1918529"/>
                <a:gd name="connsiteX7" fmla="*/ 1230913 w 1918574"/>
                <a:gd name="connsiteY7" fmla="*/ 959266 h 1918529"/>
                <a:gd name="connsiteX8" fmla="*/ 1225394 w 1918574"/>
                <a:gd name="connsiteY8" fmla="*/ 904524 h 1918529"/>
                <a:gd name="connsiteX9" fmla="*/ 1215777 w 1918574"/>
                <a:gd name="connsiteY9" fmla="*/ 873541 h 1918529"/>
                <a:gd name="connsiteX10" fmla="*/ 1417370 w 1918574"/>
                <a:gd name="connsiteY10" fmla="*/ 873541 h 1918529"/>
                <a:gd name="connsiteX11" fmla="*/ 1417371 w 1918574"/>
                <a:gd name="connsiteY11" fmla="*/ 873541 h 1918529"/>
                <a:gd name="connsiteX12" fmla="*/ 1417371 w 1918574"/>
                <a:gd name="connsiteY12" fmla="*/ 873542 h 1918529"/>
                <a:gd name="connsiteX13" fmla="*/ 1515711 w 1918574"/>
                <a:gd name="connsiteY13" fmla="*/ 873542 h 1918529"/>
                <a:gd name="connsiteX14" fmla="*/ 1544286 w 1918574"/>
                <a:gd name="connsiteY14" fmla="*/ 902117 h 1918529"/>
                <a:gd name="connsiteX15" fmla="*/ 1544287 w 1918574"/>
                <a:gd name="connsiteY15" fmla="*/ 1016416 h 1918529"/>
                <a:gd name="connsiteX16" fmla="*/ 1515712 w 1918574"/>
                <a:gd name="connsiteY16" fmla="*/ 1044991 h 1918529"/>
                <a:gd name="connsiteX17" fmla="*/ 1417371 w 1918574"/>
                <a:gd name="connsiteY17" fmla="*/ 1044990 h 1918529"/>
                <a:gd name="connsiteX18" fmla="*/ 1416531 w 1918574"/>
                <a:gd name="connsiteY18" fmla="*/ 1053328 h 1918529"/>
                <a:gd name="connsiteX19" fmla="*/ 1346303 w 1918574"/>
                <a:gd name="connsiteY19" fmla="*/ 1220217 h 1918529"/>
                <a:gd name="connsiteX20" fmla="*/ 1344119 w 1918574"/>
                <a:gd name="connsiteY20" fmla="*/ 1222865 h 1918529"/>
                <a:gd name="connsiteX21" fmla="*/ 1413355 w 1918574"/>
                <a:gd name="connsiteY21" fmla="*/ 1292102 h 1918529"/>
                <a:gd name="connsiteX22" fmla="*/ 1413354 w 1918574"/>
                <a:gd name="connsiteY22" fmla="*/ 1332512 h 1918529"/>
                <a:gd name="connsiteX23" fmla="*/ 1332534 w 1918574"/>
                <a:gd name="connsiteY23" fmla="*/ 1413334 h 1918529"/>
                <a:gd name="connsiteX24" fmla="*/ 1292123 w 1918574"/>
                <a:gd name="connsiteY24" fmla="*/ 1413334 h 1918529"/>
                <a:gd name="connsiteX25" fmla="*/ 1222886 w 1918574"/>
                <a:gd name="connsiteY25" fmla="*/ 1344097 h 1918529"/>
                <a:gd name="connsiteX26" fmla="*/ 1041190 w 1918574"/>
                <a:gd name="connsiteY26" fmla="*/ 1755384 h 1918529"/>
                <a:gd name="connsiteX27" fmla="*/ 1043208 w 1918574"/>
                <a:gd name="connsiteY27" fmla="*/ 1755282 h 1918529"/>
                <a:gd name="connsiteX28" fmla="*/ 1755282 w 1918574"/>
                <a:gd name="connsiteY28" fmla="*/ 1043208 h 1918529"/>
                <a:gd name="connsiteX29" fmla="*/ 1755429 w 1918574"/>
                <a:gd name="connsiteY29" fmla="*/ 1040293 h 1918529"/>
                <a:gd name="connsiteX30" fmla="*/ 1918574 w 1918574"/>
                <a:gd name="connsiteY30" fmla="*/ 1054914 h 1918529"/>
                <a:gd name="connsiteX31" fmla="*/ 1918319 w 1918574"/>
                <a:gd name="connsiteY31" fmla="*/ 1059964 h 1918529"/>
                <a:gd name="connsiteX32" fmla="*/ 1059964 w 1918574"/>
                <a:gd name="connsiteY32" fmla="*/ 1918319 h 1918529"/>
                <a:gd name="connsiteX33" fmla="*/ 1055810 w 1918574"/>
                <a:gd name="connsiteY33" fmla="*/ 1918529 h 1918529"/>
                <a:gd name="connsiteX34" fmla="*/ 805914 w 1918574"/>
                <a:gd name="connsiteY34" fmla="*/ 13726 h 1918529"/>
                <a:gd name="connsiteX35" fmla="*/ 863320 w 1918574"/>
                <a:gd name="connsiteY35" fmla="*/ 4965 h 1918529"/>
                <a:gd name="connsiteX36" fmla="*/ 961642 w 1918574"/>
                <a:gd name="connsiteY36" fmla="*/ 0 h 1918529"/>
                <a:gd name="connsiteX37" fmla="*/ 1918319 w 1918574"/>
                <a:gd name="connsiteY37" fmla="*/ 863320 h 1918529"/>
                <a:gd name="connsiteX38" fmla="*/ 1918574 w 1918574"/>
                <a:gd name="connsiteY38" fmla="*/ 868372 h 1918529"/>
                <a:gd name="connsiteX39" fmla="*/ 1755429 w 1918574"/>
                <a:gd name="connsiteY39" fmla="*/ 882992 h 1918529"/>
                <a:gd name="connsiteX40" fmla="*/ 1755282 w 1918574"/>
                <a:gd name="connsiteY40" fmla="*/ 880076 h 1918529"/>
                <a:gd name="connsiteX41" fmla="*/ 961642 w 1918574"/>
                <a:gd name="connsiteY41" fmla="*/ 163883 h 1918529"/>
                <a:gd name="connsiteX42" fmla="*/ 880076 w 1918574"/>
                <a:gd name="connsiteY42" fmla="*/ 168002 h 1918529"/>
                <a:gd name="connsiteX43" fmla="*/ 831144 w 1918574"/>
                <a:gd name="connsiteY43" fmla="*/ 175470 h 1918529"/>
                <a:gd name="connsiteX44" fmla="*/ 789027 w 1918574"/>
                <a:gd name="connsiteY44" fmla="*/ 959265 h 1918529"/>
                <a:gd name="connsiteX45" fmla="*/ 959287 w 1918574"/>
                <a:gd name="connsiteY45" fmla="*/ 789005 h 1918529"/>
                <a:gd name="connsiteX46" fmla="*/ 1129547 w 1918574"/>
                <a:gd name="connsiteY46" fmla="*/ 959265 h 1918529"/>
                <a:gd name="connsiteX47" fmla="*/ 959287 w 1918574"/>
                <a:gd name="connsiteY47" fmla="*/ 1129525 h 1918529"/>
                <a:gd name="connsiteX48" fmla="*/ 789027 w 1918574"/>
                <a:gd name="connsiteY48" fmla="*/ 959265 h 1918529"/>
                <a:gd name="connsiteX49" fmla="*/ 496850 w 1918574"/>
                <a:gd name="connsiteY49" fmla="*/ 1312308 h 1918529"/>
                <a:gd name="connsiteX50" fmla="*/ 505219 w 1918574"/>
                <a:gd name="connsiteY50" fmla="*/ 1292103 h 1918529"/>
                <a:gd name="connsiteX51" fmla="*/ 574456 w 1918574"/>
                <a:gd name="connsiteY51" fmla="*/ 1222866 h 1918529"/>
                <a:gd name="connsiteX52" fmla="*/ 629263 w 1918574"/>
                <a:gd name="connsiteY52" fmla="*/ 1289292 h 1918529"/>
                <a:gd name="connsiteX53" fmla="*/ 695688 w 1918574"/>
                <a:gd name="connsiteY53" fmla="*/ 1344098 h 1918529"/>
                <a:gd name="connsiteX54" fmla="*/ 838444 w 1918574"/>
                <a:gd name="connsiteY54" fmla="*/ 1201342 h 1918529"/>
                <a:gd name="connsiteX55" fmla="*/ 853558 w 1918574"/>
                <a:gd name="connsiteY55" fmla="*/ 1209546 h 1918529"/>
                <a:gd name="connsiteX56" fmla="*/ 873563 w 1918574"/>
                <a:gd name="connsiteY56" fmla="*/ 1215756 h 1918529"/>
                <a:gd name="connsiteX57" fmla="*/ 873562 w 1918574"/>
                <a:gd name="connsiteY57" fmla="*/ 1417350 h 1918529"/>
                <a:gd name="connsiteX58" fmla="*/ 873564 w 1918574"/>
                <a:gd name="connsiteY58" fmla="*/ 1417350 h 1918529"/>
                <a:gd name="connsiteX59" fmla="*/ 873563 w 1918574"/>
                <a:gd name="connsiteY59" fmla="*/ 1215756 h 1918529"/>
                <a:gd name="connsiteX60" fmla="*/ 904544 w 1918574"/>
                <a:gd name="connsiteY60" fmla="*/ 1225374 h 1918529"/>
                <a:gd name="connsiteX61" fmla="*/ 959288 w 1918574"/>
                <a:gd name="connsiteY61" fmla="*/ 1230892 h 1918529"/>
                <a:gd name="connsiteX62" fmla="*/ 1014028 w 1918574"/>
                <a:gd name="connsiteY62" fmla="*/ 1225374 h 1918529"/>
                <a:gd name="connsiteX63" fmla="*/ 1045010 w 1918574"/>
                <a:gd name="connsiteY63" fmla="*/ 1215757 h 1918529"/>
                <a:gd name="connsiteX64" fmla="*/ 1045010 w 1918574"/>
                <a:gd name="connsiteY64" fmla="*/ 1215755 h 1918529"/>
                <a:gd name="connsiteX65" fmla="*/ 1065015 w 1918574"/>
                <a:gd name="connsiteY65" fmla="*/ 1209546 h 1918529"/>
                <a:gd name="connsiteX66" fmla="*/ 1080129 w 1918574"/>
                <a:gd name="connsiteY66" fmla="*/ 1201342 h 1918529"/>
                <a:gd name="connsiteX67" fmla="*/ 1222885 w 1918574"/>
                <a:gd name="connsiteY67" fmla="*/ 1344097 h 1918529"/>
                <a:gd name="connsiteX68" fmla="*/ 1220236 w 1918574"/>
                <a:gd name="connsiteY68" fmla="*/ 1346282 h 1918529"/>
                <a:gd name="connsiteX69" fmla="*/ 1053347 w 1918574"/>
                <a:gd name="connsiteY69" fmla="*/ 1416510 h 1918529"/>
                <a:gd name="connsiteX70" fmla="*/ 1045012 w 1918574"/>
                <a:gd name="connsiteY70" fmla="*/ 1417350 h 1918529"/>
                <a:gd name="connsiteX71" fmla="*/ 1045012 w 1918574"/>
                <a:gd name="connsiteY71" fmla="*/ 1417352 h 1918529"/>
                <a:gd name="connsiteX72" fmla="*/ 1045011 w 1918574"/>
                <a:gd name="connsiteY72" fmla="*/ 1417351 h 1918529"/>
                <a:gd name="connsiteX73" fmla="*/ 1045011 w 1918574"/>
                <a:gd name="connsiteY73" fmla="*/ 1515691 h 1918529"/>
                <a:gd name="connsiteX74" fmla="*/ 1016436 w 1918574"/>
                <a:gd name="connsiteY74" fmla="*/ 1544266 h 1918529"/>
                <a:gd name="connsiteX75" fmla="*/ 902136 w 1918574"/>
                <a:gd name="connsiteY75" fmla="*/ 1544266 h 1918529"/>
                <a:gd name="connsiteX76" fmla="*/ 873562 w 1918574"/>
                <a:gd name="connsiteY76" fmla="*/ 1515691 h 1918529"/>
                <a:gd name="connsiteX77" fmla="*/ 873563 w 1918574"/>
                <a:gd name="connsiteY77" fmla="*/ 1417351 h 1918529"/>
                <a:gd name="connsiteX78" fmla="*/ 865226 w 1918574"/>
                <a:gd name="connsiteY78" fmla="*/ 1416510 h 1918529"/>
                <a:gd name="connsiteX79" fmla="*/ 698336 w 1918574"/>
                <a:gd name="connsiteY79" fmla="*/ 1346284 h 1918529"/>
                <a:gd name="connsiteX80" fmla="*/ 695689 w 1918574"/>
                <a:gd name="connsiteY80" fmla="*/ 1344099 h 1918529"/>
                <a:gd name="connsiteX81" fmla="*/ 626452 w 1918574"/>
                <a:gd name="connsiteY81" fmla="*/ 1413337 h 1918529"/>
                <a:gd name="connsiteX82" fmla="*/ 586040 w 1918574"/>
                <a:gd name="connsiteY82" fmla="*/ 1413336 h 1918529"/>
                <a:gd name="connsiteX83" fmla="*/ 505220 w 1918574"/>
                <a:gd name="connsiteY83" fmla="*/ 1332514 h 1918529"/>
                <a:gd name="connsiteX84" fmla="*/ 496850 w 1918574"/>
                <a:gd name="connsiteY84" fmla="*/ 1312308 h 1918529"/>
                <a:gd name="connsiteX85" fmla="*/ 496849 w 1918574"/>
                <a:gd name="connsiteY85" fmla="*/ 606224 h 1918529"/>
                <a:gd name="connsiteX86" fmla="*/ 505220 w 1918574"/>
                <a:gd name="connsiteY86" fmla="*/ 586019 h 1918529"/>
                <a:gd name="connsiteX87" fmla="*/ 586040 w 1918574"/>
                <a:gd name="connsiteY87" fmla="*/ 505197 h 1918529"/>
                <a:gd name="connsiteX88" fmla="*/ 626452 w 1918574"/>
                <a:gd name="connsiteY88" fmla="*/ 505197 h 1918529"/>
                <a:gd name="connsiteX89" fmla="*/ 695688 w 1918574"/>
                <a:gd name="connsiteY89" fmla="*/ 574433 h 1918529"/>
                <a:gd name="connsiteX90" fmla="*/ 695689 w 1918574"/>
                <a:gd name="connsiteY90" fmla="*/ 574432 h 1918529"/>
                <a:gd name="connsiteX91" fmla="*/ 695689 w 1918574"/>
                <a:gd name="connsiteY91" fmla="*/ 574435 h 1918529"/>
                <a:gd name="connsiteX92" fmla="*/ 698337 w 1918574"/>
                <a:gd name="connsiteY92" fmla="*/ 572250 h 1918529"/>
                <a:gd name="connsiteX93" fmla="*/ 865226 w 1918574"/>
                <a:gd name="connsiteY93" fmla="*/ 502023 h 1918529"/>
                <a:gd name="connsiteX94" fmla="*/ 873562 w 1918574"/>
                <a:gd name="connsiteY94" fmla="*/ 501183 h 1918529"/>
                <a:gd name="connsiteX95" fmla="*/ 873563 w 1918574"/>
                <a:gd name="connsiteY95" fmla="*/ 501182 h 1918529"/>
                <a:gd name="connsiteX96" fmla="*/ 873562 w 1918574"/>
                <a:gd name="connsiteY96" fmla="*/ 402841 h 1918529"/>
                <a:gd name="connsiteX97" fmla="*/ 902137 w 1918574"/>
                <a:gd name="connsiteY97" fmla="*/ 374266 h 1918529"/>
                <a:gd name="connsiteX98" fmla="*/ 1016437 w 1918574"/>
                <a:gd name="connsiteY98" fmla="*/ 374266 h 1918529"/>
                <a:gd name="connsiteX99" fmla="*/ 1045012 w 1918574"/>
                <a:gd name="connsiteY99" fmla="*/ 402841 h 1918529"/>
                <a:gd name="connsiteX100" fmla="*/ 1045012 w 1918574"/>
                <a:gd name="connsiteY100" fmla="*/ 501184 h 1918529"/>
                <a:gd name="connsiteX101" fmla="*/ 1045012 w 1918574"/>
                <a:gd name="connsiteY101" fmla="*/ 501185 h 1918529"/>
                <a:gd name="connsiteX102" fmla="*/ 1053348 w 1918574"/>
                <a:gd name="connsiteY102" fmla="*/ 502025 h 1918529"/>
                <a:gd name="connsiteX103" fmla="*/ 1220238 w 1918574"/>
                <a:gd name="connsiteY103" fmla="*/ 572252 h 1918529"/>
                <a:gd name="connsiteX104" fmla="*/ 1222884 w 1918574"/>
                <a:gd name="connsiteY104" fmla="*/ 574435 h 1918529"/>
                <a:gd name="connsiteX105" fmla="*/ 1292122 w 1918574"/>
                <a:gd name="connsiteY105" fmla="*/ 505197 h 1918529"/>
                <a:gd name="connsiteX106" fmla="*/ 1332533 w 1918574"/>
                <a:gd name="connsiteY106" fmla="*/ 505197 h 1918529"/>
                <a:gd name="connsiteX107" fmla="*/ 1413355 w 1918574"/>
                <a:gd name="connsiteY107" fmla="*/ 586018 h 1918529"/>
                <a:gd name="connsiteX108" fmla="*/ 1413354 w 1918574"/>
                <a:gd name="connsiteY108" fmla="*/ 626430 h 1918529"/>
                <a:gd name="connsiteX109" fmla="*/ 1344117 w 1918574"/>
                <a:gd name="connsiteY109" fmla="*/ 695667 h 1918529"/>
                <a:gd name="connsiteX110" fmla="*/ 1346303 w 1918574"/>
                <a:gd name="connsiteY110" fmla="*/ 698315 h 1918529"/>
                <a:gd name="connsiteX111" fmla="*/ 1416529 w 1918574"/>
                <a:gd name="connsiteY111" fmla="*/ 865205 h 1918529"/>
                <a:gd name="connsiteX112" fmla="*/ 1417370 w 1918574"/>
                <a:gd name="connsiteY112" fmla="*/ 873541 h 1918529"/>
                <a:gd name="connsiteX113" fmla="*/ 1215776 w 1918574"/>
                <a:gd name="connsiteY113" fmla="*/ 873540 h 1918529"/>
                <a:gd name="connsiteX114" fmla="*/ 1209565 w 1918574"/>
                <a:gd name="connsiteY114" fmla="*/ 853537 h 1918529"/>
                <a:gd name="connsiteX115" fmla="*/ 1201362 w 1918574"/>
                <a:gd name="connsiteY115" fmla="*/ 838422 h 1918529"/>
                <a:gd name="connsiteX116" fmla="*/ 1184522 w 1918574"/>
                <a:gd name="connsiteY116" fmla="*/ 807398 h 1918529"/>
                <a:gd name="connsiteX117" fmla="*/ 1111154 w 1918574"/>
                <a:gd name="connsiteY117" fmla="*/ 734030 h 1918529"/>
                <a:gd name="connsiteX118" fmla="*/ 1080131 w 1918574"/>
                <a:gd name="connsiteY118" fmla="*/ 717191 h 1918529"/>
                <a:gd name="connsiteX119" fmla="*/ 1080130 w 1918574"/>
                <a:gd name="connsiteY119" fmla="*/ 717192 h 1918529"/>
                <a:gd name="connsiteX120" fmla="*/ 1065016 w 1918574"/>
                <a:gd name="connsiteY120" fmla="*/ 708989 h 1918529"/>
                <a:gd name="connsiteX121" fmla="*/ 1045012 w 1918574"/>
                <a:gd name="connsiteY121" fmla="*/ 702778 h 1918529"/>
                <a:gd name="connsiteX122" fmla="*/ 1045012 w 1918574"/>
                <a:gd name="connsiteY122" fmla="*/ 702776 h 1918529"/>
                <a:gd name="connsiteX123" fmla="*/ 1014028 w 1918574"/>
                <a:gd name="connsiteY123" fmla="*/ 693159 h 1918529"/>
                <a:gd name="connsiteX124" fmla="*/ 959286 w 1918574"/>
                <a:gd name="connsiteY124" fmla="*/ 687641 h 1918529"/>
                <a:gd name="connsiteX125" fmla="*/ 904543 w 1918574"/>
                <a:gd name="connsiteY125" fmla="*/ 693159 h 1918529"/>
                <a:gd name="connsiteX126" fmla="*/ 873564 w 1918574"/>
                <a:gd name="connsiteY126" fmla="*/ 702777 h 1918529"/>
                <a:gd name="connsiteX127" fmla="*/ 853558 w 1918574"/>
                <a:gd name="connsiteY127" fmla="*/ 708987 h 1918529"/>
                <a:gd name="connsiteX128" fmla="*/ 838445 w 1918574"/>
                <a:gd name="connsiteY128" fmla="*/ 717190 h 1918529"/>
                <a:gd name="connsiteX129" fmla="*/ 807419 w 1918574"/>
                <a:gd name="connsiteY129" fmla="*/ 734029 h 1918529"/>
                <a:gd name="connsiteX130" fmla="*/ 734051 w 1918574"/>
                <a:gd name="connsiteY130" fmla="*/ 807397 h 1918529"/>
                <a:gd name="connsiteX131" fmla="*/ 717212 w 1918574"/>
                <a:gd name="connsiteY131" fmla="*/ 838422 h 1918529"/>
                <a:gd name="connsiteX132" fmla="*/ 709007 w 1918574"/>
                <a:gd name="connsiteY132" fmla="*/ 853537 h 1918529"/>
                <a:gd name="connsiteX133" fmla="*/ 702798 w 1918574"/>
                <a:gd name="connsiteY133" fmla="*/ 873540 h 1918529"/>
                <a:gd name="connsiteX134" fmla="*/ 501203 w 1918574"/>
                <a:gd name="connsiteY134" fmla="*/ 873540 h 1918529"/>
                <a:gd name="connsiteX135" fmla="*/ 502043 w 1918574"/>
                <a:gd name="connsiteY135" fmla="*/ 865205 h 1918529"/>
                <a:gd name="connsiteX136" fmla="*/ 572271 w 1918574"/>
                <a:gd name="connsiteY136" fmla="*/ 698315 h 1918529"/>
                <a:gd name="connsiteX137" fmla="*/ 574456 w 1918574"/>
                <a:gd name="connsiteY137" fmla="*/ 695667 h 1918529"/>
                <a:gd name="connsiteX138" fmla="*/ 505220 w 1918574"/>
                <a:gd name="connsiteY138" fmla="*/ 626430 h 1918529"/>
                <a:gd name="connsiteX139" fmla="*/ 496849 w 1918574"/>
                <a:gd name="connsiteY139" fmla="*/ 606224 h 1918529"/>
                <a:gd name="connsiteX140" fmla="*/ 374287 w 1918574"/>
                <a:gd name="connsiteY140" fmla="*/ 902116 h 1918529"/>
                <a:gd name="connsiteX141" fmla="*/ 402862 w 1918574"/>
                <a:gd name="connsiteY141" fmla="*/ 873541 h 1918529"/>
                <a:gd name="connsiteX142" fmla="*/ 501203 w 1918574"/>
                <a:gd name="connsiteY142" fmla="*/ 873541 h 1918529"/>
                <a:gd name="connsiteX143" fmla="*/ 501204 w 1918574"/>
                <a:gd name="connsiteY143" fmla="*/ 873541 h 1918529"/>
                <a:gd name="connsiteX144" fmla="*/ 501205 w 1918574"/>
                <a:gd name="connsiteY144" fmla="*/ 873541 h 1918529"/>
                <a:gd name="connsiteX145" fmla="*/ 702797 w 1918574"/>
                <a:gd name="connsiteY145" fmla="*/ 873542 h 1918529"/>
                <a:gd name="connsiteX146" fmla="*/ 693179 w 1918574"/>
                <a:gd name="connsiteY146" fmla="*/ 904525 h 1918529"/>
                <a:gd name="connsiteX147" fmla="*/ 687662 w 1918574"/>
                <a:gd name="connsiteY147" fmla="*/ 959267 h 1918529"/>
                <a:gd name="connsiteX148" fmla="*/ 693179 w 1918574"/>
                <a:gd name="connsiteY148" fmla="*/ 1014009 h 1918529"/>
                <a:gd name="connsiteX149" fmla="*/ 702797 w 1918574"/>
                <a:gd name="connsiteY149" fmla="*/ 1044990 h 1918529"/>
                <a:gd name="connsiteX150" fmla="*/ 702798 w 1918574"/>
                <a:gd name="connsiteY150" fmla="*/ 1044991 h 1918529"/>
                <a:gd name="connsiteX151" fmla="*/ 709008 w 1918574"/>
                <a:gd name="connsiteY151" fmla="*/ 1064996 h 1918529"/>
                <a:gd name="connsiteX152" fmla="*/ 717212 w 1918574"/>
                <a:gd name="connsiteY152" fmla="*/ 1080107 h 1918529"/>
                <a:gd name="connsiteX153" fmla="*/ 734051 w 1918574"/>
                <a:gd name="connsiteY153" fmla="*/ 1111133 h 1918529"/>
                <a:gd name="connsiteX154" fmla="*/ 807420 w 1918574"/>
                <a:gd name="connsiteY154" fmla="*/ 1184501 h 1918529"/>
                <a:gd name="connsiteX155" fmla="*/ 838445 w 1918574"/>
                <a:gd name="connsiteY155" fmla="*/ 1201340 h 1918529"/>
                <a:gd name="connsiteX156" fmla="*/ 695689 w 1918574"/>
                <a:gd name="connsiteY156" fmla="*/ 1344096 h 1918529"/>
                <a:gd name="connsiteX157" fmla="*/ 629263 w 1918574"/>
                <a:gd name="connsiteY157" fmla="*/ 1289290 h 1918529"/>
                <a:gd name="connsiteX158" fmla="*/ 574457 w 1918574"/>
                <a:gd name="connsiteY158" fmla="*/ 1222864 h 1918529"/>
                <a:gd name="connsiteX159" fmla="*/ 574456 w 1918574"/>
                <a:gd name="connsiteY159" fmla="*/ 1222865 h 1918529"/>
                <a:gd name="connsiteX160" fmla="*/ 572271 w 1918574"/>
                <a:gd name="connsiteY160" fmla="*/ 1220217 h 1918529"/>
                <a:gd name="connsiteX161" fmla="*/ 502044 w 1918574"/>
                <a:gd name="connsiteY161" fmla="*/ 1053327 h 1918529"/>
                <a:gd name="connsiteX162" fmla="*/ 501205 w 1918574"/>
                <a:gd name="connsiteY162" fmla="*/ 1044991 h 1918529"/>
                <a:gd name="connsiteX163" fmla="*/ 501203 w 1918574"/>
                <a:gd name="connsiteY163" fmla="*/ 1044991 h 1918529"/>
                <a:gd name="connsiteX164" fmla="*/ 402863 w 1918574"/>
                <a:gd name="connsiteY164" fmla="*/ 1044991 h 1918529"/>
                <a:gd name="connsiteX165" fmla="*/ 374288 w 1918574"/>
                <a:gd name="connsiteY165" fmla="*/ 1016416 h 1918529"/>
                <a:gd name="connsiteX166" fmla="*/ 186432 w 1918574"/>
                <a:gd name="connsiteY166" fmla="*/ 397073 h 1918529"/>
                <a:gd name="connsiteX167" fmla="*/ 281659 w 1918574"/>
                <a:gd name="connsiteY167" fmla="*/ 281658 h 1918529"/>
                <a:gd name="connsiteX168" fmla="*/ 587328 w 1918574"/>
                <a:gd name="connsiteY168" fmla="*/ 75570 h 1918529"/>
                <a:gd name="connsiteX169" fmla="*/ 628080 w 1918574"/>
                <a:gd name="connsiteY169" fmla="*/ 60654 h 1918529"/>
                <a:gd name="connsiteX170" fmla="*/ 681684 w 1918574"/>
                <a:gd name="connsiteY170" fmla="*/ 215386 h 1918529"/>
                <a:gd name="connsiteX171" fmla="*/ 651118 w 1918574"/>
                <a:gd name="connsiteY171" fmla="*/ 226574 h 1918529"/>
                <a:gd name="connsiteX172" fmla="*/ 397541 w 1918574"/>
                <a:gd name="connsiteY172" fmla="*/ 397540 h 1918529"/>
                <a:gd name="connsiteX173" fmla="*/ 321060 w 1918574"/>
                <a:gd name="connsiteY173" fmla="*/ 490235 h 1918529"/>
                <a:gd name="connsiteX174" fmla="*/ 0 w 1918574"/>
                <a:gd name="connsiteY174" fmla="*/ 961641 h 1918529"/>
                <a:gd name="connsiteX175" fmla="*/ 75571 w 1918574"/>
                <a:gd name="connsiteY175" fmla="*/ 587327 h 1918529"/>
                <a:gd name="connsiteX176" fmla="*/ 89339 w 1918574"/>
                <a:gd name="connsiteY176" fmla="*/ 558745 h 1918529"/>
                <a:gd name="connsiteX177" fmla="*/ 239636 w 1918574"/>
                <a:gd name="connsiteY177" fmla="*/ 627053 h 1918529"/>
                <a:gd name="connsiteX178" fmla="*/ 226575 w 1918574"/>
                <a:gd name="connsiteY178" fmla="*/ 651117 h 1918529"/>
                <a:gd name="connsiteX179" fmla="*/ 163883 w 1918574"/>
                <a:gd name="connsiteY179" fmla="*/ 961641 h 1918529"/>
                <a:gd name="connsiteX180" fmla="*/ 880076 w 1918574"/>
                <a:gd name="connsiteY180" fmla="*/ 1755281 h 1918529"/>
                <a:gd name="connsiteX181" fmla="*/ 882093 w 1918574"/>
                <a:gd name="connsiteY181" fmla="*/ 1755383 h 1918529"/>
                <a:gd name="connsiteX182" fmla="*/ 867472 w 1918574"/>
                <a:gd name="connsiteY182" fmla="*/ 1918528 h 1918529"/>
                <a:gd name="connsiteX183" fmla="*/ 863320 w 1918574"/>
                <a:gd name="connsiteY183" fmla="*/ 1918318 h 1918529"/>
                <a:gd name="connsiteX184" fmla="*/ 0 w 1918574"/>
                <a:gd name="connsiteY184" fmla="*/ 961641 h 19185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</a:cxnLst>
              <a:rect l="l" t="t" r="r" b="b"/>
              <a:pathLst>
                <a:path w="1918574" h="1918529">
                  <a:moveTo>
                    <a:pt x="1080131" y="1201342"/>
                  </a:moveTo>
                  <a:lnTo>
                    <a:pt x="1111156" y="1184503"/>
                  </a:lnTo>
                  <a:cubicBezTo>
                    <a:pt x="1140056" y="1164977"/>
                    <a:pt x="1164998" y="1140036"/>
                    <a:pt x="1184524" y="1111134"/>
                  </a:cubicBezTo>
                  <a:lnTo>
                    <a:pt x="1201364" y="1080109"/>
                  </a:lnTo>
                  <a:lnTo>
                    <a:pt x="1209567" y="1064996"/>
                  </a:lnTo>
                  <a:lnTo>
                    <a:pt x="1215777" y="1044990"/>
                  </a:lnTo>
                  <a:lnTo>
                    <a:pt x="1225394" y="1014008"/>
                  </a:lnTo>
                  <a:cubicBezTo>
                    <a:pt x="1229012" y="996326"/>
                    <a:pt x="1230912" y="978018"/>
                    <a:pt x="1230913" y="959266"/>
                  </a:cubicBezTo>
                  <a:cubicBezTo>
                    <a:pt x="1230912" y="940514"/>
                    <a:pt x="1229012" y="922207"/>
                    <a:pt x="1225394" y="904524"/>
                  </a:cubicBezTo>
                  <a:lnTo>
                    <a:pt x="1215777" y="873541"/>
                  </a:lnTo>
                  <a:lnTo>
                    <a:pt x="1417370" y="873541"/>
                  </a:lnTo>
                  <a:lnTo>
                    <a:pt x="1417371" y="873541"/>
                  </a:lnTo>
                  <a:lnTo>
                    <a:pt x="1417371" y="873542"/>
                  </a:lnTo>
                  <a:lnTo>
                    <a:pt x="1515711" y="873542"/>
                  </a:lnTo>
                  <a:cubicBezTo>
                    <a:pt x="1531494" y="873542"/>
                    <a:pt x="1544287" y="886335"/>
                    <a:pt x="1544286" y="902117"/>
                  </a:cubicBezTo>
                  <a:lnTo>
                    <a:pt x="1544287" y="1016416"/>
                  </a:lnTo>
                  <a:cubicBezTo>
                    <a:pt x="1544286" y="1032198"/>
                    <a:pt x="1531493" y="1044991"/>
                    <a:pt x="1515712" y="1044991"/>
                  </a:cubicBezTo>
                  <a:lnTo>
                    <a:pt x="1417371" y="1044990"/>
                  </a:lnTo>
                  <a:lnTo>
                    <a:pt x="1416531" y="1053328"/>
                  </a:lnTo>
                  <a:cubicBezTo>
                    <a:pt x="1404096" y="1114094"/>
                    <a:pt x="1379852" y="1170557"/>
                    <a:pt x="1346303" y="1220217"/>
                  </a:cubicBezTo>
                  <a:lnTo>
                    <a:pt x="1344119" y="1222865"/>
                  </a:lnTo>
                  <a:lnTo>
                    <a:pt x="1413355" y="1292102"/>
                  </a:lnTo>
                  <a:cubicBezTo>
                    <a:pt x="1424514" y="1303260"/>
                    <a:pt x="1424515" y="1321353"/>
                    <a:pt x="1413354" y="1332512"/>
                  </a:cubicBezTo>
                  <a:lnTo>
                    <a:pt x="1332534" y="1413334"/>
                  </a:lnTo>
                  <a:cubicBezTo>
                    <a:pt x="1321374" y="1424493"/>
                    <a:pt x="1303282" y="1424493"/>
                    <a:pt x="1292123" y="1413334"/>
                  </a:cubicBezTo>
                  <a:lnTo>
                    <a:pt x="1222886" y="1344097"/>
                  </a:lnTo>
                  <a:close/>
                  <a:moveTo>
                    <a:pt x="1041190" y="1755384"/>
                  </a:moveTo>
                  <a:lnTo>
                    <a:pt x="1043208" y="1755282"/>
                  </a:lnTo>
                  <a:cubicBezTo>
                    <a:pt x="1418665" y="1717153"/>
                    <a:pt x="1717153" y="1418664"/>
                    <a:pt x="1755282" y="1043208"/>
                  </a:cubicBezTo>
                  <a:lnTo>
                    <a:pt x="1755429" y="1040293"/>
                  </a:lnTo>
                  <a:lnTo>
                    <a:pt x="1918574" y="1054914"/>
                  </a:lnTo>
                  <a:lnTo>
                    <a:pt x="1918319" y="1059964"/>
                  </a:lnTo>
                  <a:cubicBezTo>
                    <a:pt x="1872357" y="1512550"/>
                    <a:pt x="1512550" y="1872357"/>
                    <a:pt x="1059964" y="1918319"/>
                  </a:cubicBezTo>
                  <a:lnTo>
                    <a:pt x="1055810" y="1918529"/>
                  </a:lnTo>
                  <a:close/>
                  <a:moveTo>
                    <a:pt x="805914" y="13726"/>
                  </a:moveTo>
                  <a:lnTo>
                    <a:pt x="863320" y="4965"/>
                  </a:lnTo>
                  <a:cubicBezTo>
                    <a:pt x="895647" y="1682"/>
                    <a:pt x="928448" y="0"/>
                    <a:pt x="961642" y="0"/>
                  </a:cubicBezTo>
                  <a:cubicBezTo>
                    <a:pt x="1459548" y="0"/>
                    <a:pt x="1869074" y="378406"/>
                    <a:pt x="1918319" y="863320"/>
                  </a:cubicBezTo>
                  <a:lnTo>
                    <a:pt x="1918574" y="868372"/>
                  </a:lnTo>
                  <a:lnTo>
                    <a:pt x="1755429" y="882992"/>
                  </a:lnTo>
                  <a:lnTo>
                    <a:pt x="1755282" y="880076"/>
                  </a:lnTo>
                  <a:cubicBezTo>
                    <a:pt x="1714429" y="477801"/>
                    <a:pt x="1374695" y="163883"/>
                    <a:pt x="961642" y="163883"/>
                  </a:cubicBezTo>
                  <a:cubicBezTo>
                    <a:pt x="934105" y="163883"/>
                    <a:pt x="906894" y="165278"/>
                    <a:pt x="880076" y="168002"/>
                  </a:cubicBezTo>
                  <a:lnTo>
                    <a:pt x="831144" y="175470"/>
                  </a:lnTo>
                  <a:close/>
                  <a:moveTo>
                    <a:pt x="789027" y="959265"/>
                  </a:moveTo>
                  <a:cubicBezTo>
                    <a:pt x="789027" y="865233"/>
                    <a:pt x="865255" y="789005"/>
                    <a:pt x="959287" y="789005"/>
                  </a:cubicBezTo>
                  <a:cubicBezTo>
                    <a:pt x="1053319" y="789005"/>
                    <a:pt x="1129547" y="865233"/>
                    <a:pt x="1129547" y="959265"/>
                  </a:cubicBezTo>
                  <a:cubicBezTo>
                    <a:pt x="1129547" y="1053297"/>
                    <a:pt x="1053319" y="1129525"/>
                    <a:pt x="959287" y="1129525"/>
                  </a:cubicBezTo>
                  <a:cubicBezTo>
                    <a:pt x="865255" y="1129525"/>
                    <a:pt x="789027" y="1053297"/>
                    <a:pt x="789027" y="959265"/>
                  </a:cubicBezTo>
                  <a:close/>
                  <a:moveTo>
                    <a:pt x="496850" y="1312308"/>
                  </a:moveTo>
                  <a:cubicBezTo>
                    <a:pt x="496850" y="1304995"/>
                    <a:pt x="499639" y="1297683"/>
                    <a:pt x="505219" y="1292103"/>
                  </a:cubicBezTo>
                  <a:lnTo>
                    <a:pt x="574456" y="1222866"/>
                  </a:lnTo>
                  <a:lnTo>
                    <a:pt x="629263" y="1289292"/>
                  </a:lnTo>
                  <a:lnTo>
                    <a:pt x="695688" y="1344098"/>
                  </a:lnTo>
                  <a:lnTo>
                    <a:pt x="838444" y="1201342"/>
                  </a:lnTo>
                  <a:lnTo>
                    <a:pt x="853558" y="1209546"/>
                  </a:lnTo>
                  <a:lnTo>
                    <a:pt x="873563" y="1215756"/>
                  </a:lnTo>
                  <a:lnTo>
                    <a:pt x="873562" y="1417350"/>
                  </a:lnTo>
                  <a:lnTo>
                    <a:pt x="873564" y="1417350"/>
                  </a:lnTo>
                  <a:lnTo>
                    <a:pt x="873563" y="1215756"/>
                  </a:lnTo>
                  <a:lnTo>
                    <a:pt x="904544" y="1225374"/>
                  </a:lnTo>
                  <a:cubicBezTo>
                    <a:pt x="922227" y="1228992"/>
                    <a:pt x="940535" y="1230892"/>
                    <a:pt x="959288" y="1230892"/>
                  </a:cubicBezTo>
                  <a:cubicBezTo>
                    <a:pt x="978038" y="1230892"/>
                    <a:pt x="996346" y="1228992"/>
                    <a:pt x="1014028" y="1225374"/>
                  </a:cubicBezTo>
                  <a:lnTo>
                    <a:pt x="1045010" y="1215757"/>
                  </a:lnTo>
                  <a:lnTo>
                    <a:pt x="1045010" y="1215755"/>
                  </a:lnTo>
                  <a:lnTo>
                    <a:pt x="1065015" y="1209546"/>
                  </a:lnTo>
                  <a:lnTo>
                    <a:pt x="1080129" y="1201342"/>
                  </a:lnTo>
                  <a:lnTo>
                    <a:pt x="1222885" y="1344097"/>
                  </a:lnTo>
                  <a:lnTo>
                    <a:pt x="1220236" y="1346282"/>
                  </a:lnTo>
                  <a:cubicBezTo>
                    <a:pt x="1170576" y="1379832"/>
                    <a:pt x="1114113" y="1404075"/>
                    <a:pt x="1053347" y="1416510"/>
                  </a:cubicBezTo>
                  <a:lnTo>
                    <a:pt x="1045012" y="1417350"/>
                  </a:lnTo>
                  <a:lnTo>
                    <a:pt x="1045012" y="1417352"/>
                  </a:lnTo>
                  <a:lnTo>
                    <a:pt x="1045011" y="1417351"/>
                  </a:lnTo>
                  <a:lnTo>
                    <a:pt x="1045011" y="1515691"/>
                  </a:lnTo>
                  <a:cubicBezTo>
                    <a:pt x="1045011" y="1531472"/>
                    <a:pt x="1032218" y="1544265"/>
                    <a:pt x="1016436" y="1544266"/>
                  </a:cubicBezTo>
                  <a:lnTo>
                    <a:pt x="902136" y="1544266"/>
                  </a:lnTo>
                  <a:cubicBezTo>
                    <a:pt x="886355" y="1544266"/>
                    <a:pt x="873562" y="1531473"/>
                    <a:pt x="873562" y="1515691"/>
                  </a:cubicBezTo>
                  <a:lnTo>
                    <a:pt x="873563" y="1417351"/>
                  </a:lnTo>
                  <a:lnTo>
                    <a:pt x="865226" y="1416510"/>
                  </a:lnTo>
                  <a:cubicBezTo>
                    <a:pt x="804460" y="1404076"/>
                    <a:pt x="747995" y="1379833"/>
                    <a:pt x="698336" y="1346284"/>
                  </a:cubicBezTo>
                  <a:lnTo>
                    <a:pt x="695689" y="1344099"/>
                  </a:lnTo>
                  <a:lnTo>
                    <a:pt x="626452" y="1413337"/>
                  </a:lnTo>
                  <a:cubicBezTo>
                    <a:pt x="615292" y="1424495"/>
                    <a:pt x="597200" y="1424495"/>
                    <a:pt x="586040" y="1413336"/>
                  </a:cubicBezTo>
                  <a:lnTo>
                    <a:pt x="505220" y="1332514"/>
                  </a:lnTo>
                  <a:cubicBezTo>
                    <a:pt x="499639" y="1326935"/>
                    <a:pt x="496850" y="1319621"/>
                    <a:pt x="496850" y="1312308"/>
                  </a:cubicBezTo>
                  <a:close/>
                  <a:moveTo>
                    <a:pt x="496849" y="606224"/>
                  </a:moveTo>
                  <a:cubicBezTo>
                    <a:pt x="496849" y="598911"/>
                    <a:pt x="499639" y="591598"/>
                    <a:pt x="505220" y="586019"/>
                  </a:cubicBezTo>
                  <a:lnTo>
                    <a:pt x="586040" y="505197"/>
                  </a:lnTo>
                  <a:cubicBezTo>
                    <a:pt x="597200" y="494037"/>
                    <a:pt x="615292" y="494037"/>
                    <a:pt x="626452" y="505197"/>
                  </a:cubicBezTo>
                  <a:lnTo>
                    <a:pt x="695688" y="574433"/>
                  </a:lnTo>
                  <a:lnTo>
                    <a:pt x="695689" y="574432"/>
                  </a:lnTo>
                  <a:lnTo>
                    <a:pt x="695689" y="574435"/>
                  </a:lnTo>
                  <a:lnTo>
                    <a:pt x="698337" y="572250"/>
                  </a:lnTo>
                  <a:cubicBezTo>
                    <a:pt x="747997" y="538702"/>
                    <a:pt x="804461" y="514458"/>
                    <a:pt x="865226" y="502023"/>
                  </a:cubicBezTo>
                  <a:lnTo>
                    <a:pt x="873562" y="501183"/>
                  </a:lnTo>
                  <a:lnTo>
                    <a:pt x="873563" y="501182"/>
                  </a:lnTo>
                  <a:lnTo>
                    <a:pt x="873562" y="402841"/>
                  </a:lnTo>
                  <a:cubicBezTo>
                    <a:pt x="873563" y="387059"/>
                    <a:pt x="886356" y="374266"/>
                    <a:pt x="902137" y="374266"/>
                  </a:cubicBezTo>
                  <a:lnTo>
                    <a:pt x="1016437" y="374266"/>
                  </a:lnTo>
                  <a:cubicBezTo>
                    <a:pt x="1032219" y="374265"/>
                    <a:pt x="1045012" y="387058"/>
                    <a:pt x="1045012" y="402841"/>
                  </a:cubicBezTo>
                  <a:lnTo>
                    <a:pt x="1045012" y="501184"/>
                  </a:lnTo>
                  <a:lnTo>
                    <a:pt x="1045012" y="501185"/>
                  </a:lnTo>
                  <a:lnTo>
                    <a:pt x="1053348" y="502025"/>
                  </a:lnTo>
                  <a:cubicBezTo>
                    <a:pt x="1114114" y="514459"/>
                    <a:pt x="1170578" y="538702"/>
                    <a:pt x="1220238" y="572252"/>
                  </a:cubicBezTo>
                  <a:lnTo>
                    <a:pt x="1222884" y="574435"/>
                  </a:lnTo>
                  <a:lnTo>
                    <a:pt x="1292122" y="505197"/>
                  </a:lnTo>
                  <a:cubicBezTo>
                    <a:pt x="1303280" y="494037"/>
                    <a:pt x="1321372" y="494037"/>
                    <a:pt x="1332533" y="505197"/>
                  </a:cubicBezTo>
                  <a:lnTo>
                    <a:pt x="1413355" y="586018"/>
                  </a:lnTo>
                  <a:cubicBezTo>
                    <a:pt x="1424514" y="597178"/>
                    <a:pt x="1424514" y="615270"/>
                    <a:pt x="1413354" y="626430"/>
                  </a:cubicBezTo>
                  <a:lnTo>
                    <a:pt x="1344117" y="695667"/>
                  </a:lnTo>
                  <a:lnTo>
                    <a:pt x="1346303" y="698315"/>
                  </a:lnTo>
                  <a:cubicBezTo>
                    <a:pt x="1379851" y="747975"/>
                    <a:pt x="1404095" y="804439"/>
                    <a:pt x="1416529" y="865205"/>
                  </a:cubicBezTo>
                  <a:lnTo>
                    <a:pt x="1417370" y="873541"/>
                  </a:lnTo>
                  <a:lnTo>
                    <a:pt x="1215776" y="873540"/>
                  </a:lnTo>
                  <a:lnTo>
                    <a:pt x="1209565" y="853537"/>
                  </a:lnTo>
                  <a:lnTo>
                    <a:pt x="1201362" y="838422"/>
                  </a:lnTo>
                  <a:lnTo>
                    <a:pt x="1184522" y="807398"/>
                  </a:lnTo>
                  <a:cubicBezTo>
                    <a:pt x="1164997" y="778496"/>
                    <a:pt x="1140056" y="753555"/>
                    <a:pt x="1111154" y="734030"/>
                  </a:cubicBezTo>
                  <a:lnTo>
                    <a:pt x="1080131" y="717191"/>
                  </a:lnTo>
                  <a:lnTo>
                    <a:pt x="1080130" y="717192"/>
                  </a:lnTo>
                  <a:lnTo>
                    <a:pt x="1065016" y="708989"/>
                  </a:lnTo>
                  <a:lnTo>
                    <a:pt x="1045012" y="702778"/>
                  </a:lnTo>
                  <a:lnTo>
                    <a:pt x="1045012" y="702776"/>
                  </a:lnTo>
                  <a:lnTo>
                    <a:pt x="1014028" y="693159"/>
                  </a:lnTo>
                  <a:cubicBezTo>
                    <a:pt x="996346" y="689541"/>
                    <a:pt x="978037" y="687641"/>
                    <a:pt x="959286" y="687641"/>
                  </a:cubicBezTo>
                  <a:cubicBezTo>
                    <a:pt x="940534" y="687641"/>
                    <a:pt x="922226" y="689541"/>
                    <a:pt x="904543" y="693159"/>
                  </a:cubicBezTo>
                  <a:lnTo>
                    <a:pt x="873564" y="702777"/>
                  </a:lnTo>
                  <a:lnTo>
                    <a:pt x="853558" y="708987"/>
                  </a:lnTo>
                  <a:lnTo>
                    <a:pt x="838445" y="717190"/>
                  </a:lnTo>
                  <a:lnTo>
                    <a:pt x="807419" y="734029"/>
                  </a:lnTo>
                  <a:cubicBezTo>
                    <a:pt x="778518" y="753555"/>
                    <a:pt x="753576" y="778497"/>
                    <a:pt x="734051" y="807397"/>
                  </a:cubicBezTo>
                  <a:lnTo>
                    <a:pt x="717212" y="838422"/>
                  </a:lnTo>
                  <a:lnTo>
                    <a:pt x="709007" y="853537"/>
                  </a:lnTo>
                  <a:lnTo>
                    <a:pt x="702798" y="873540"/>
                  </a:lnTo>
                  <a:lnTo>
                    <a:pt x="501203" y="873540"/>
                  </a:lnTo>
                  <a:lnTo>
                    <a:pt x="502043" y="865205"/>
                  </a:lnTo>
                  <a:cubicBezTo>
                    <a:pt x="514478" y="804439"/>
                    <a:pt x="538721" y="747975"/>
                    <a:pt x="572271" y="698315"/>
                  </a:cubicBezTo>
                  <a:lnTo>
                    <a:pt x="574456" y="695667"/>
                  </a:lnTo>
                  <a:lnTo>
                    <a:pt x="505220" y="626430"/>
                  </a:lnTo>
                  <a:cubicBezTo>
                    <a:pt x="499639" y="620850"/>
                    <a:pt x="496849" y="613537"/>
                    <a:pt x="496849" y="606224"/>
                  </a:cubicBezTo>
                  <a:close/>
                  <a:moveTo>
                    <a:pt x="374287" y="902116"/>
                  </a:moveTo>
                  <a:cubicBezTo>
                    <a:pt x="374287" y="886334"/>
                    <a:pt x="387080" y="873541"/>
                    <a:pt x="402862" y="873541"/>
                  </a:cubicBezTo>
                  <a:lnTo>
                    <a:pt x="501203" y="873541"/>
                  </a:lnTo>
                  <a:lnTo>
                    <a:pt x="501204" y="873541"/>
                  </a:lnTo>
                  <a:lnTo>
                    <a:pt x="501205" y="873541"/>
                  </a:lnTo>
                  <a:lnTo>
                    <a:pt x="702797" y="873542"/>
                  </a:lnTo>
                  <a:lnTo>
                    <a:pt x="693179" y="904525"/>
                  </a:lnTo>
                  <a:cubicBezTo>
                    <a:pt x="689562" y="922207"/>
                    <a:pt x="687661" y="940515"/>
                    <a:pt x="687662" y="959267"/>
                  </a:cubicBezTo>
                  <a:cubicBezTo>
                    <a:pt x="687662" y="978019"/>
                    <a:pt x="689562" y="996327"/>
                    <a:pt x="693179" y="1014009"/>
                  </a:cubicBezTo>
                  <a:lnTo>
                    <a:pt x="702797" y="1044990"/>
                  </a:lnTo>
                  <a:lnTo>
                    <a:pt x="702798" y="1044991"/>
                  </a:lnTo>
                  <a:lnTo>
                    <a:pt x="709008" y="1064996"/>
                  </a:lnTo>
                  <a:lnTo>
                    <a:pt x="717212" y="1080107"/>
                  </a:lnTo>
                  <a:lnTo>
                    <a:pt x="734051" y="1111133"/>
                  </a:lnTo>
                  <a:cubicBezTo>
                    <a:pt x="753576" y="1140036"/>
                    <a:pt x="778518" y="1164977"/>
                    <a:pt x="807420" y="1184501"/>
                  </a:cubicBezTo>
                  <a:lnTo>
                    <a:pt x="838445" y="1201340"/>
                  </a:lnTo>
                  <a:lnTo>
                    <a:pt x="695689" y="1344096"/>
                  </a:lnTo>
                  <a:lnTo>
                    <a:pt x="629263" y="1289290"/>
                  </a:lnTo>
                  <a:lnTo>
                    <a:pt x="574457" y="1222864"/>
                  </a:lnTo>
                  <a:lnTo>
                    <a:pt x="574456" y="1222865"/>
                  </a:lnTo>
                  <a:lnTo>
                    <a:pt x="572271" y="1220217"/>
                  </a:lnTo>
                  <a:cubicBezTo>
                    <a:pt x="538722" y="1170557"/>
                    <a:pt x="514479" y="1114093"/>
                    <a:pt x="502044" y="1053327"/>
                  </a:cubicBezTo>
                  <a:lnTo>
                    <a:pt x="501205" y="1044991"/>
                  </a:lnTo>
                  <a:lnTo>
                    <a:pt x="501203" y="1044991"/>
                  </a:lnTo>
                  <a:lnTo>
                    <a:pt x="402863" y="1044991"/>
                  </a:lnTo>
                  <a:cubicBezTo>
                    <a:pt x="387080" y="1044991"/>
                    <a:pt x="374287" y="1032198"/>
                    <a:pt x="374288" y="1016416"/>
                  </a:cubicBezTo>
                  <a:close/>
                  <a:moveTo>
                    <a:pt x="186432" y="397073"/>
                  </a:moveTo>
                  <a:lnTo>
                    <a:pt x="281659" y="281658"/>
                  </a:lnTo>
                  <a:cubicBezTo>
                    <a:pt x="368670" y="194646"/>
                    <a:pt x="472278" y="124231"/>
                    <a:pt x="587328" y="75570"/>
                  </a:cubicBezTo>
                  <a:lnTo>
                    <a:pt x="628080" y="60654"/>
                  </a:lnTo>
                  <a:lnTo>
                    <a:pt x="681684" y="215386"/>
                  </a:lnTo>
                  <a:lnTo>
                    <a:pt x="651118" y="226574"/>
                  </a:lnTo>
                  <a:cubicBezTo>
                    <a:pt x="555676" y="266942"/>
                    <a:pt x="469724" y="325357"/>
                    <a:pt x="397541" y="397540"/>
                  </a:cubicBezTo>
                  <a:lnTo>
                    <a:pt x="321060" y="490235"/>
                  </a:lnTo>
                  <a:close/>
                  <a:moveTo>
                    <a:pt x="0" y="961641"/>
                  </a:moveTo>
                  <a:cubicBezTo>
                    <a:pt x="0" y="828866"/>
                    <a:pt x="26909" y="702376"/>
                    <a:pt x="75571" y="587327"/>
                  </a:cubicBezTo>
                  <a:lnTo>
                    <a:pt x="89339" y="558745"/>
                  </a:lnTo>
                  <a:lnTo>
                    <a:pt x="239636" y="627053"/>
                  </a:lnTo>
                  <a:lnTo>
                    <a:pt x="226575" y="651117"/>
                  </a:lnTo>
                  <a:cubicBezTo>
                    <a:pt x="186206" y="746560"/>
                    <a:pt x="163883" y="851493"/>
                    <a:pt x="163883" y="961641"/>
                  </a:cubicBezTo>
                  <a:cubicBezTo>
                    <a:pt x="163883" y="1374694"/>
                    <a:pt x="477801" y="1714428"/>
                    <a:pt x="880076" y="1755281"/>
                  </a:cubicBezTo>
                  <a:lnTo>
                    <a:pt x="882093" y="1755383"/>
                  </a:lnTo>
                  <a:lnTo>
                    <a:pt x="867472" y="1918528"/>
                  </a:lnTo>
                  <a:lnTo>
                    <a:pt x="863320" y="1918318"/>
                  </a:lnTo>
                  <a:cubicBezTo>
                    <a:pt x="378406" y="1869073"/>
                    <a:pt x="0" y="1459547"/>
                    <a:pt x="0" y="96164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</p:grpSp>
      <p:grpSp>
        <p:nvGrpSpPr>
          <p:cNvPr id="200" name="Gruppieren 44"/>
          <p:cNvGrpSpPr>
            <a:grpSpLocks noChangeAspect="1"/>
          </p:cNvGrpSpPr>
          <p:nvPr/>
        </p:nvGrpSpPr>
        <p:grpSpPr>
          <a:xfrm>
            <a:off x="7259407" y="1284575"/>
            <a:ext cx="270000" cy="270000"/>
            <a:chOff x="11287139" y="4727266"/>
            <a:chExt cx="540000" cy="540000"/>
          </a:xfrm>
        </p:grpSpPr>
        <p:sp>
          <p:nvSpPr>
            <p:cNvPr id="201" name="Ellipse 45"/>
            <p:cNvSpPr/>
            <p:nvPr/>
          </p:nvSpPr>
          <p:spPr>
            <a:xfrm>
              <a:off x="11287139" y="4727266"/>
              <a:ext cx="540000" cy="5400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  <p:sp>
          <p:nvSpPr>
            <p:cNvPr id="202" name="Freihandform 201"/>
            <p:cNvSpPr>
              <a:spLocks noChangeAspect="1"/>
            </p:cNvSpPr>
            <p:nvPr/>
          </p:nvSpPr>
          <p:spPr>
            <a:xfrm>
              <a:off x="11419359" y="4907266"/>
              <a:ext cx="275561" cy="180000"/>
            </a:xfrm>
            <a:custGeom>
              <a:avLst/>
              <a:gdLst>
                <a:gd name="connsiteX0" fmla="*/ 0 w 2203294"/>
                <a:gd name="connsiteY0" fmla="*/ 1394248 h 1439222"/>
                <a:gd name="connsiteX1" fmla="*/ 2203200 w 2203294"/>
                <a:gd name="connsiteY1" fmla="*/ 1394248 h 1439222"/>
                <a:gd name="connsiteX2" fmla="*/ 2200149 w 2203294"/>
                <a:gd name="connsiteY2" fmla="*/ 1409399 h 1439222"/>
                <a:gd name="connsiteX3" fmla="*/ 2155271 w 2203294"/>
                <a:gd name="connsiteY3" fmla="*/ 1439222 h 1439222"/>
                <a:gd name="connsiteX4" fmla="*/ 47929 w 2203294"/>
                <a:gd name="connsiteY4" fmla="*/ 1439222 h 1439222"/>
                <a:gd name="connsiteX5" fmla="*/ 3051 w 2203294"/>
                <a:gd name="connsiteY5" fmla="*/ 1409399 h 1439222"/>
                <a:gd name="connsiteX6" fmla="*/ 280847 w 2203294"/>
                <a:gd name="connsiteY6" fmla="*/ 85787 h 1439222"/>
                <a:gd name="connsiteX7" fmla="*/ 280847 w 2203294"/>
                <a:gd name="connsiteY7" fmla="*/ 1057787 h 1439222"/>
                <a:gd name="connsiteX8" fmla="*/ 1922447 w 2203294"/>
                <a:gd name="connsiteY8" fmla="*/ 1057787 h 1439222"/>
                <a:gd name="connsiteX9" fmla="*/ 1922447 w 2203294"/>
                <a:gd name="connsiteY9" fmla="*/ 85787 h 1439222"/>
                <a:gd name="connsiteX10" fmla="*/ 296373 w 2203294"/>
                <a:gd name="connsiteY10" fmla="*/ 0 h 1439222"/>
                <a:gd name="connsiteX11" fmla="*/ 1906921 w 2203294"/>
                <a:gd name="connsiteY11" fmla="*/ 0 h 1439222"/>
                <a:gd name="connsiteX12" fmla="*/ 1998047 w 2203294"/>
                <a:gd name="connsiteY12" fmla="*/ 91126 h 1439222"/>
                <a:gd name="connsiteX13" fmla="*/ 1998047 w 2203294"/>
                <a:gd name="connsiteY13" fmla="*/ 1057864 h 1439222"/>
                <a:gd name="connsiteX14" fmla="*/ 1990886 w 2203294"/>
                <a:gd name="connsiteY14" fmla="*/ 1093335 h 1439222"/>
                <a:gd name="connsiteX15" fmla="*/ 1981139 w 2203294"/>
                <a:gd name="connsiteY15" fmla="*/ 1107791 h 1439222"/>
                <a:gd name="connsiteX16" fmla="*/ 2203294 w 2203294"/>
                <a:gd name="connsiteY16" fmla="*/ 1387315 h 1439222"/>
                <a:gd name="connsiteX17" fmla="*/ 0 w 2203294"/>
                <a:gd name="connsiteY17" fmla="*/ 1387315 h 1439222"/>
                <a:gd name="connsiteX18" fmla="*/ 222155 w 2203294"/>
                <a:gd name="connsiteY18" fmla="*/ 1107791 h 1439222"/>
                <a:gd name="connsiteX19" fmla="*/ 212408 w 2203294"/>
                <a:gd name="connsiteY19" fmla="*/ 1093335 h 1439222"/>
                <a:gd name="connsiteX20" fmla="*/ 205247 w 2203294"/>
                <a:gd name="connsiteY20" fmla="*/ 1057864 h 1439222"/>
                <a:gd name="connsiteX21" fmla="*/ 205247 w 2203294"/>
                <a:gd name="connsiteY21" fmla="*/ 91126 h 1439222"/>
                <a:gd name="connsiteX22" fmla="*/ 296373 w 2203294"/>
                <a:gd name="connsiteY22" fmla="*/ 0 h 14392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2203294" h="1439222">
                  <a:moveTo>
                    <a:pt x="0" y="1394248"/>
                  </a:moveTo>
                  <a:lnTo>
                    <a:pt x="2203200" y="1394248"/>
                  </a:lnTo>
                  <a:lnTo>
                    <a:pt x="2200149" y="1409399"/>
                  </a:lnTo>
                  <a:cubicBezTo>
                    <a:pt x="2192755" y="1426925"/>
                    <a:pt x="2175445" y="1439222"/>
                    <a:pt x="2155271" y="1439222"/>
                  </a:cubicBezTo>
                  <a:lnTo>
                    <a:pt x="47929" y="1439222"/>
                  </a:lnTo>
                  <a:cubicBezTo>
                    <a:pt x="27755" y="1439222"/>
                    <a:pt x="10445" y="1426925"/>
                    <a:pt x="3051" y="1409399"/>
                  </a:cubicBezTo>
                  <a:close/>
                  <a:moveTo>
                    <a:pt x="280847" y="85787"/>
                  </a:moveTo>
                  <a:lnTo>
                    <a:pt x="280847" y="1057787"/>
                  </a:lnTo>
                  <a:lnTo>
                    <a:pt x="1922447" y="1057787"/>
                  </a:lnTo>
                  <a:lnTo>
                    <a:pt x="1922447" y="85787"/>
                  </a:lnTo>
                  <a:close/>
                  <a:moveTo>
                    <a:pt x="296373" y="0"/>
                  </a:moveTo>
                  <a:lnTo>
                    <a:pt x="1906921" y="0"/>
                  </a:lnTo>
                  <a:cubicBezTo>
                    <a:pt x="1957249" y="0"/>
                    <a:pt x="1998047" y="40798"/>
                    <a:pt x="1998047" y="91126"/>
                  </a:cubicBezTo>
                  <a:lnTo>
                    <a:pt x="1998047" y="1057864"/>
                  </a:lnTo>
                  <a:cubicBezTo>
                    <a:pt x="1998047" y="1070446"/>
                    <a:pt x="1995497" y="1082432"/>
                    <a:pt x="1990886" y="1093335"/>
                  </a:cubicBezTo>
                  <a:lnTo>
                    <a:pt x="1981139" y="1107791"/>
                  </a:lnTo>
                  <a:lnTo>
                    <a:pt x="2203294" y="1387315"/>
                  </a:lnTo>
                  <a:lnTo>
                    <a:pt x="0" y="1387315"/>
                  </a:lnTo>
                  <a:lnTo>
                    <a:pt x="222155" y="1107791"/>
                  </a:lnTo>
                  <a:lnTo>
                    <a:pt x="212408" y="1093335"/>
                  </a:lnTo>
                  <a:cubicBezTo>
                    <a:pt x="207797" y="1082432"/>
                    <a:pt x="205247" y="1070446"/>
                    <a:pt x="205247" y="1057864"/>
                  </a:cubicBezTo>
                  <a:lnTo>
                    <a:pt x="205247" y="91126"/>
                  </a:lnTo>
                  <a:cubicBezTo>
                    <a:pt x="205247" y="40798"/>
                    <a:pt x="246045" y="0"/>
                    <a:pt x="29637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</p:grpSp>
      <p:cxnSp>
        <p:nvCxnSpPr>
          <p:cNvPr id="203" name="Gerader Verbinder 51"/>
          <p:cNvCxnSpPr/>
          <p:nvPr/>
        </p:nvCxnSpPr>
        <p:spPr>
          <a:xfrm>
            <a:off x="2655140" y="1556828"/>
            <a:ext cx="0" cy="378000"/>
          </a:xfrm>
          <a:prstGeom prst="line">
            <a:avLst/>
          </a:prstGeom>
          <a:ln cap="rnd">
            <a:solidFill>
              <a:schemeClr val="tx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Gerader Verbinder 54"/>
          <p:cNvCxnSpPr/>
          <p:nvPr/>
        </p:nvCxnSpPr>
        <p:spPr>
          <a:xfrm>
            <a:off x="5026231" y="1547303"/>
            <a:ext cx="0" cy="378000"/>
          </a:xfrm>
          <a:prstGeom prst="line">
            <a:avLst/>
          </a:prstGeom>
          <a:ln cap="rnd">
            <a:solidFill>
              <a:schemeClr val="tx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Gerader Verbinder 54"/>
          <p:cNvCxnSpPr/>
          <p:nvPr/>
        </p:nvCxnSpPr>
        <p:spPr>
          <a:xfrm>
            <a:off x="5973968" y="1547303"/>
            <a:ext cx="0" cy="378000"/>
          </a:xfrm>
          <a:prstGeom prst="line">
            <a:avLst/>
          </a:prstGeom>
          <a:ln cap="rnd">
            <a:solidFill>
              <a:schemeClr val="tx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Gerader Verbinder 54"/>
          <p:cNvCxnSpPr/>
          <p:nvPr/>
        </p:nvCxnSpPr>
        <p:spPr>
          <a:xfrm>
            <a:off x="4549981" y="1556828"/>
            <a:ext cx="0" cy="378000"/>
          </a:xfrm>
          <a:prstGeom prst="line">
            <a:avLst/>
          </a:prstGeom>
          <a:ln cap="rnd">
            <a:solidFill>
              <a:schemeClr val="tx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Gerader Verbinder 54"/>
          <p:cNvCxnSpPr/>
          <p:nvPr/>
        </p:nvCxnSpPr>
        <p:spPr>
          <a:xfrm>
            <a:off x="7386675" y="1556828"/>
            <a:ext cx="0" cy="351000"/>
          </a:xfrm>
          <a:prstGeom prst="line">
            <a:avLst/>
          </a:prstGeom>
          <a:ln cap="rnd">
            <a:solidFill>
              <a:schemeClr val="tx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8" name="Abgerundetes Rechteck 207"/>
          <p:cNvSpPr/>
          <p:nvPr/>
        </p:nvSpPr>
        <p:spPr>
          <a:xfrm>
            <a:off x="2352676" y="1234684"/>
            <a:ext cx="5348858" cy="366111"/>
          </a:xfrm>
          <a:prstGeom prst="round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350">
              <a:latin typeface="Nunito" charset="0"/>
              <a:ea typeface="Nunito" charset="0"/>
              <a:cs typeface="Nunito" charset="0"/>
            </a:endParaRPr>
          </a:p>
        </p:txBody>
      </p:sp>
      <p:sp>
        <p:nvSpPr>
          <p:cNvPr id="209" name="Pięciokąt 19"/>
          <p:cNvSpPr/>
          <p:nvPr/>
        </p:nvSpPr>
        <p:spPr>
          <a:xfrm>
            <a:off x="376303" y="3119240"/>
            <a:ext cx="7731919" cy="556200"/>
          </a:xfrm>
          <a:prstGeom prst="homePlate">
            <a:avLst>
              <a:gd name="adj" fmla="val 22860"/>
            </a:avLst>
          </a:prstGeom>
          <a:solidFill>
            <a:srgbClr val="C8C8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9000" rIns="0" rtlCol="0" anchor="ctr"/>
          <a:lstStyle/>
          <a:p>
            <a:pPr>
              <a:lnSpc>
                <a:spcPct val="90000"/>
              </a:lnSpc>
            </a:pPr>
            <a:r>
              <a:rPr lang="de-DE" sz="1350" dirty="0">
                <a:solidFill>
                  <a:srgbClr val="141B28"/>
                </a:solidFill>
                <a:latin typeface="Foco" charset="0"/>
                <a:ea typeface="Foco" charset="0"/>
                <a:cs typeface="Foco" charset="0"/>
              </a:rPr>
              <a:t>CUSTOMER </a:t>
            </a:r>
            <a:r>
              <a:rPr lang="de-DE" sz="1350" dirty="0" smtClean="0">
                <a:solidFill>
                  <a:srgbClr val="141B28"/>
                </a:solidFill>
                <a:latin typeface="Foco" charset="0"/>
                <a:ea typeface="Foco" charset="0"/>
                <a:cs typeface="Foco" charset="0"/>
              </a:rPr>
              <a:t>JOURNEY</a:t>
            </a:r>
          </a:p>
          <a:p>
            <a:pPr>
              <a:lnSpc>
                <a:spcPct val="90000"/>
              </a:lnSpc>
            </a:pPr>
            <a:r>
              <a:rPr lang="de-DE" sz="1350" dirty="0">
                <a:solidFill>
                  <a:srgbClr val="141B28"/>
                </a:solidFill>
                <a:latin typeface="Foco" charset="0"/>
                <a:ea typeface="Foco" charset="0"/>
                <a:cs typeface="Foco" charset="0"/>
              </a:rPr>
              <a:t>m</a:t>
            </a:r>
            <a:r>
              <a:rPr lang="de-DE" sz="1350" dirty="0" smtClean="0">
                <a:solidFill>
                  <a:srgbClr val="141B28"/>
                </a:solidFill>
                <a:latin typeface="Foco" charset="0"/>
                <a:ea typeface="Foco" charset="0"/>
                <a:cs typeface="Foco" charset="0"/>
              </a:rPr>
              <a:t>it </a:t>
            </a:r>
            <a:r>
              <a:rPr lang="de-DE" sz="1350" dirty="0" err="1" smtClean="0">
                <a:solidFill>
                  <a:srgbClr val="141B28"/>
                </a:solidFill>
                <a:latin typeface="Foco" charset="0"/>
                <a:ea typeface="Foco" charset="0"/>
                <a:cs typeface="Foco" charset="0"/>
              </a:rPr>
              <a:t>CrossDevice</a:t>
            </a:r>
            <a:endParaRPr lang="de-DE" sz="825" dirty="0">
              <a:solidFill>
                <a:srgbClr val="141B28"/>
              </a:solidFill>
              <a:latin typeface="Foco" charset="0"/>
              <a:ea typeface="Foco" charset="0"/>
              <a:cs typeface="Foco" charset="0"/>
            </a:endParaRPr>
          </a:p>
        </p:txBody>
      </p:sp>
      <p:sp>
        <p:nvSpPr>
          <p:cNvPr id="211" name="Ellipse 8"/>
          <p:cNvSpPr/>
          <p:nvPr/>
        </p:nvSpPr>
        <p:spPr>
          <a:xfrm>
            <a:off x="8352394" y="3171014"/>
            <a:ext cx="513000" cy="513000"/>
          </a:xfrm>
          <a:prstGeom prst="ellipse">
            <a:avLst/>
          </a:prstGeom>
          <a:solidFill>
            <a:srgbClr val="FF70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350">
              <a:latin typeface="Nunito" charset="0"/>
              <a:ea typeface="Nunito" charset="0"/>
              <a:cs typeface="Nunito" charset="0"/>
            </a:endParaRPr>
          </a:p>
        </p:txBody>
      </p:sp>
      <p:sp>
        <p:nvSpPr>
          <p:cNvPr id="212" name="Freihandform 211"/>
          <p:cNvSpPr>
            <a:spLocks noChangeAspect="1"/>
          </p:cNvSpPr>
          <p:nvPr/>
        </p:nvSpPr>
        <p:spPr>
          <a:xfrm>
            <a:off x="8459511" y="3307814"/>
            <a:ext cx="298767" cy="239400"/>
          </a:xfrm>
          <a:custGeom>
            <a:avLst/>
            <a:gdLst>
              <a:gd name="connsiteX0" fmla="*/ 1226819 w 1728192"/>
              <a:gd name="connsiteY0" fmla="*/ 980931 h 1384788"/>
              <a:gd name="connsiteX1" fmla="*/ 1226819 w 1728192"/>
              <a:gd name="connsiteY1" fmla="*/ 1312780 h 1384788"/>
              <a:gd name="connsiteX2" fmla="*/ 1477893 w 1728192"/>
              <a:gd name="connsiteY2" fmla="*/ 1312780 h 1384788"/>
              <a:gd name="connsiteX3" fmla="*/ 1530453 w 1728192"/>
              <a:gd name="connsiteY3" fmla="*/ 980931 h 1384788"/>
              <a:gd name="connsiteX4" fmla="*/ 882913 w 1728192"/>
              <a:gd name="connsiteY4" fmla="*/ 980931 h 1384788"/>
              <a:gd name="connsiteX5" fmla="*/ 882913 w 1728192"/>
              <a:gd name="connsiteY5" fmla="*/ 1312780 h 1384788"/>
              <a:gd name="connsiteX6" fmla="*/ 1190819 w 1728192"/>
              <a:gd name="connsiteY6" fmla="*/ 1312780 h 1384788"/>
              <a:gd name="connsiteX7" fmla="*/ 1190819 w 1728192"/>
              <a:gd name="connsiteY7" fmla="*/ 980931 h 1384788"/>
              <a:gd name="connsiteX8" fmla="*/ 539007 w 1728192"/>
              <a:gd name="connsiteY8" fmla="*/ 980931 h 1384788"/>
              <a:gd name="connsiteX9" fmla="*/ 539007 w 1728192"/>
              <a:gd name="connsiteY9" fmla="*/ 1312780 h 1384788"/>
              <a:gd name="connsiteX10" fmla="*/ 846913 w 1728192"/>
              <a:gd name="connsiteY10" fmla="*/ 1312780 h 1384788"/>
              <a:gd name="connsiteX11" fmla="*/ 846913 w 1728192"/>
              <a:gd name="connsiteY11" fmla="*/ 980931 h 1384788"/>
              <a:gd name="connsiteX12" fmla="*/ 199661 w 1728192"/>
              <a:gd name="connsiteY12" fmla="*/ 980931 h 1384788"/>
              <a:gd name="connsiteX13" fmla="*/ 252220 w 1728192"/>
              <a:gd name="connsiteY13" fmla="*/ 1312780 h 1384788"/>
              <a:gd name="connsiteX14" fmla="*/ 503007 w 1728192"/>
              <a:gd name="connsiteY14" fmla="*/ 1312780 h 1384788"/>
              <a:gd name="connsiteX15" fmla="*/ 503007 w 1728192"/>
              <a:gd name="connsiteY15" fmla="*/ 980931 h 1384788"/>
              <a:gd name="connsiteX16" fmla="*/ 1226819 w 1728192"/>
              <a:gd name="connsiteY16" fmla="*/ 592700 h 1384788"/>
              <a:gd name="connsiteX17" fmla="*/ 1226819 w 1728192"/>
              <a:gd name="connsiteY17" fmla="*/ 944931 h 1384788"/>
              <a:gd name="connsiteX18" fmla="*/ 1536155 w 1728192"/>
              <a:gd name="connsiteY18" fmla="*/ 944931 h 1384788"/>
              <a:gd name="connsiteX19" fmla="*/ 1591943 w 1728192"/>
              <a:gd name="connsiteY19" fmla="*/ 592700 h 1384788"/>
              <a:gd name="connsiteX20" fmla="*/ 882913 w 1728192"/>
              <a:gd name="connsiteY20" fmla="*/ 592700 h 1384788"/>
              <a:gd name="connsiteX21" fmla="*/ 882913 w 1728192"/>
              <a:gd name="connsiteY21" fmla="*/ 944931 h 1384788"/>
              <a:gd name="connsiteX22" fmla="*/ 1190819 w 1728192"/>
              <a:gd name="connsiteY22" fmla="*/ 944931 h 1384788"/>
              <a:gd name="connsiteX23" fmla="*/ 1190819 w 1728192"/>
              <a:gd name="connsiteY23" fmla="*/ 592700 h 1384788"/>
              <a:gd name="connsiteX24" fmla="*/ 539007 w 1728192"/>
              <a:gd name="connsiteY24" fmla="*/ 592700 h 1384788"/>
              <a:gd name="connsiteX25" fmla="*/ 539007 w 1728192"/>
              <a:gd name="connsiteY25" fmla="*/ 944931 h 1384788"/>
              <a:gd name="connsiteX26" fmla="*/ 846913 w 1728192"/>
              <a:gd name="connsiteY26" fmla="*/ 944931 h 1384788"/>
              <a:gd name="connsiteX27" fmla="*/ 846913 w 1728192"/>
              <a:gd name="connsiteY27" fmla="*/ 592700 h 1384788"/>
              <a:gd name="connsiteX28" fmla="*/ 138171 w 1728192"/>
              <a:gd name="connsiteY28" fmla="*/ 592700 h 1384788"/>
              <a:gd name="connsiteX29" fmla="*/ 193959 w 1728192"/>
              <a:gd name="connsiteY29" fmla="*/ 944931 h 1384788"/>
              <a:gd name="connsiteX30" fmla="*/ 503007 w 1728192"/>
              <a:gd name="connsiteY30" fmla="*/ 944931 h 1384788"/>
              <a:gd name="connsiteX31" fmla="*/ 503007 w 1728192"/>
              <a:gd name="connsiteY31" fmla="*/ 592700 h 1384788"/>
              <a:gd name="connsiteX32" fmla="*/ 678032 w 1728192"/>
              <a:gd name="connsiteY32" fmla="*/ 1719 h 1384788"/>
              <a:gd name="connsiteX33" fmla="*/ 707157 w 1728192"/>
              <a:gd name="connsiteY33" fmla="*/ 22879 h 1384788"/>
              <a:gd name="connsiteX34" fmla="*/ 709148 w 1728192"/>
              <a:gd name="connsiteY34" fmla="*/ 35450 h 1384788"/>
              <a:gd name="connsiteX35" fmla="*/ 356599 w 1728192"/>
              <a:gd name="connsiteY35" fmla="*/ 520692 h 1384788"/>
              <a:gd name="connsiteX36" fmla="*/ 1376555 w 1728192"/>
              <a:gd name="connsiteY36" fmla="*/ 520692 h 1384788"/>
              <a:gd name="connsiteX37" fmla="*/ 1024006 w 1728192"/>
              <a:gd name="connsiteY37" fmla="*/ 35450 h 1384788"/>
              <a:gd name="connsiteX38" fmla="*/ 1025997 w 1728192"/>
              <a:gd name="connsiteY38" fmla="*/ 22879 h 1384788"/>
              <a:gd name="connsiteX39" fmla="*/ 1055122 w 1728192"/>
              <a:gd name="connsiteY39" fmla="*/ 1719 h 1384788"/>
              <a:gd name="connsiteX40" fmla="*/ 1067693 w 1728192"/>
              <a:gd name="connsiteY40" fmla="*/ 3710 h 1384788"/>
              <a:gd name="connsiteX41" fmla="*/ 1443303 w 1728192"/>
              <a:gd name="connsiteY41" fmla="*/ 520692 h 1384788"/>
              <a:gd name="connsiteX42" fmla="*/ 1716190 w 1728192"/>
              <a:gd name="connsiteY42" fmla="*/ 520692 h 1384788"/>
              <a:gd name="connsiteX43" fmla="*/ 1728192 w 1728192"/>
              <a:gd name="connsiteY43" fmla="*/ 532694 h 1384788"/>
              <a:gd name="connsiteX44" fmla="*/ 1728192 w 1728192"/>
              <a:gd name="connsiteY44" fmla="*/ 580698 h 1384788"/>
              <a:gd name="connsiteX45" fmla="*/ 1716190 w 1728192"/>
              <a:gd name="connsiteY45" fmla="*/ 592700 h 1384788"/>
              <a:gd name="connsiteX46" fmla="*/ 1664849 w 1728192"/>
              <a:gd name="connsiteY46" fmla="*/ 592700 h 1384788"/>
              <a:gd name="connsiteX47" fmla="*/ 1548096 w 1728192"/>
              <a:gd name="connsiteY47" fmla="*/ 1329843 h 1384788"/>
              <a:gd name="connsiteX48" fmla="*/ 1548096 w 1728192"/>
              <a:gd name="connsiteY48" fmla="*/ 1372786 h 1384788"/>
              <a:gd name="connsiteX49" fmla="*/ 1536094 w 1728192"/>
              <a:gd name="connsiteY49" fmla="*/ 1384788 h 1384788"/>
              <a:gd name="connsiteX50" fmla="*/ 192098 w 1728192"/>
              <a:gd name="connsiteY50" fmla="*/ 1384788 h 1384788"/>
              <a:gd name="connsiteX51" fmla="*/ 180096 w 1728192"/>
              <a:gd name="connsiteY51" fmla="*/ 1372786 h 1384788"/>
              <a:gd name="connsiteX52" fmla="*/ 180096 w 1728192"/>
              <a:gd name="connsiteY52" fmla="*/ 1324782 h 1384788"/>
              <a:gd name="connsiteX53" fmla="*/ 180906 w 1728192"/>
              <a:gd name="connsiteY53" fmla="*/ 1322827 h 1384788"/>
              <a:gd name="connsiteX54" fmla="*/ 65265 w 1728192"/>
              <a:gd name="connsiteY54" fmla="*/ 592700 h 1384788"/>
              <a:gd name="connsiteX55" fmla="*/ 12002 w 1728192"/>
              <a:gd name="connsiteY55" fmla="*/ 592700 h 1384788"/>
              <a:gd name="connsiteX56" fmla="*/ 0 w 1728192"/>
              <a:gd name="connsiteY56" fmla="*/ 580698 h 1384788"/>
              <a:gd name="connsiteX57" fmla="*/ 0 w 1728192"/>
              <a:gd name="connsiteY57" fmla="*/ 532694 h 1384788"/>
              <a:gd name="connsiteX58" fmla="*/ 12002 w 1728192"/>
              <a:gd name="connsiteY58" fmla="*/ 520692 h 1384788"/>
              <a:gd name="connsiteX59" fmla="*/ 289852 w 1728192"/>
              <a:gd name="connsiteY59" fmla="*/ 520692 h 1384788"/>
              <a:gd name="connsiteX60" fmla="*/ 665461 w 1728192"/>
              <a:gd name="connsiteY60" fmla="*/ 3710 h 1384788"/>
              <a:gd name="connsiteX61" fmla="*/ 678032 w 1728192"/>
              <a:gd name="connsiteY61" fmla="*/ 1719 h 13847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</a:cxnLst>
            <a:rect l="l" t="t" r="r" b="b"/>
            <a:pathLst>
              <a:path w="1728192" h="1384788">
                <a:moveTo>
                  <a:pt x="1226819" y="980931"/>
                </a:moveTo>
                <a:lnTo>
                  <a:pt x="1226819" y="1312780"/>
                </a:lnTo>
                <a:lnTo>
                  <a:pt x="1477893" y="1312780"/>
                </a:lnTo>
                <a:lnTo>
                  <a:pt x="1530453" y="980931"/>
                </a:lnTo>
                <a:close/>
                <a:moveTo>
                  <a:pt x="882913" y="980931"/>
                </a:moveTo>
                <a:lnTo>
                  <a:pt x="882913" y="1312780"/>
                </a:lnTo>
                <a:lnTo>
                  <a:pt x="1190819" y="1312780"/>
                </a:lnTo>
                <a:lnTo>
                  <a:pt x="1190819" y="980931"/>
                </a:lnTo>
                <a:close/>
                <a:moveTo>
                  <a:pt x="539007" y="980931"/>
                </a:moveTo>
                <a:lnTo>
                  <a:pt x="539007" y="1312780"/>
                </a:lnTo>
                <a:lnTo>
                  <a:pt x="846913" y="1312780"/>
                </a:lnTo>
                <a:lnTo>
                  <a:pt x="846913" y="980931"/>
                </a:lnTo>
                <a:close/>
                <a:moveTo>
                  <a:pt x="199661" y="980931"/>
                </a:moveTo>
                <a:lnTo>
                  <a:pt x="252220" y="1312780"/>
                </a:lnTo>
                <a:lnTo>
                  <a:pt x="503007" y="1312780"/>
                </a:lnTo>
                <a:lnTo>
                  <a:pt x="503007" y="980931"/>
                </a:lnTo>
                <a:close/>
                <a:moveTo>
                  <a:pt x="1226819" y="592700"/>
                </a:moveTo>
                <a:lnTo>
                  <a:pt x="1226819" y="944931"/>
                </a:lnTo>
                <a:lnTo>
                  <a:pt x="1536155" y="944931"/>
                </a:lnTo>
                <a:lnTo>
                  <a:pt x="1591943" y="592700"/>
                </a:lnTo>
                <a:close/>
                <a:moveTo>
                  <a:pt x="882913" y="592700"/>
                </a:moveTo>
                <a:lnTo>
                  <a:pt x="882913" y="944931"/>
                </a:lnTo>
                <a:lnTo>
                  <a:pt x="1190819" y="944931"/>
                </a:lnTo>
                <a:lnTo>
                  <a:pt x="1190819" y="592700"/>
                </a:lnTo>
                <a:close/>
                <a:moveTo>
                  <a:pt x="539007" y="592700"/>
                </a:moveTo>
                <a:lnTo>
                  <a:pt x="539007" y="944931"/>
                </a:lnTo>
                <a:lnTo>
                  <a:pt x="846913" y="944931"/>
                </a:lnTo>
                <a:lnTo>
                  <a:pt x="846913" y="592700"/>
                </a:lnTo>
                <a:close/>
                <a:moveTo>
                  <a:pt x="138171" y="592700"/>
                </a:moveTo>
                <a:lnTo>
                  <a:pt x="193959" y="944931"/>
                </a:lnTo>
                <a:lnTo>
                  <a:pt x="503007" y="944931"/>
                </a:lnTo>
                <a:lnTo>
                  <a:pt x="503007" y="592700"/>
                </a:lnTo>
                <a:close/>
                <a:moveTo>
                  <a:pt x="678032" y="1719"/>
                </a:moveTo>
                <a:lnTo>
                  <a:pt x="707157" y="22879"/>
                </a:lnTo>
                <a:cubicBezTo>
                  <a:pt x="711179" y="25801"/>
                  <a:pt x="712070" y="31429"/>
                  <a:pt x="709148" y="35450"/>
                </a:cubicBezTo>
                <a:lnTo>
                  <a:pt x="356599" y="520692"/>
                </a:lnTo>
                <a:lnTo>
                  <a:pt x="1376555" y="520692"/>
                </a:lnTo>
                <a:lnTo>
                  <a:pt x="1024006" y="35450"/>
                </a:lnTo>
                <a:cubicBezTo>
                  <a:pt x="1021084" y="31429"/>
                  <a:pt x="1021976" y="25801"/>
                  <a:pt x="1025997" y="22879"/>
                </a:cubicBezTo>
                <a:lnTo>
                  <a:pt x="1055122" y="1719"/>
                </a:lnTo>
                <a:cubicBezTo>
                  <a:pt x="1059144" y="-1203"/>
                  <a:pt x="1064771" y="-312"/>
                  <a:pt x="1067693" y="3710"/>
                </a:cubicBezTo>
                <a:lnTo>
                  <a:pt x="1443303" y="520692"/>
                </a:lnTo>
                <a:lnTo>
                  <a:pt x="1716190" y="520692"/>
                </a:lnTo>
                <a:cubicBezTo>
                  <a:pt x="1722819" y="520692"/>
                  <a:pt x="1728192" y="526065"/>
                  <a:pt x="1728192" y="532694"/>
                </a:cubicBezTo>
                <a:lnTo>
                  <a:pt x="1728192" y="580698"/>
                </a:lnTo>
                <a:cubicBezTo>
                  <a:pt x="1728192" y="587327"/>
                  <a:pt x="1722819" y="592700"/>
                  <a:pt x="1716190" y="592700"/>
                </a:cubicBezTo>
                <a:lnTo>
                  <a:pt x="1664849" y="592700"/>
                </a:lnTo>
                <a:lnTo>
                  <a:pt x="1548096" y="1329843"/>
                </a:lnTo>
                <a:lnTo>
                  <a:pt x="1548096" y="1372786"/>
                </a:lnTo>
                <a:cubicBezTo>
                  <a:pt x="1548096" y="1379415"/>
                  <a:pt x="1542723" y="1384788"/>
                  <a:pt x="1536094" y="1384788"/>
                </a:cubicBezTo>
                <a:lnTo>
                  <a:pt x="192098" y="1384788"/>
                </a:lnTo>
                <a:cubicBezTo>
                  <a:pt x="185469" y="1384788"/>
                  <a:pt x="180096" y="1379415"/>
                  <a:pt x="180096" y="1372786"/>
                </a:cubicBezTo>
                <a:lnTo>
                  <a:pt x="180096" y="1324782"/>
                </a:lnTo>
                <a:lnTo>
                  <a:pt x="180906" y="1322827"/>
                </a:lnTo>
                <a:lnTo>
                  <a:pt x="65265" y="592700"/>
                </a:lnTo>
                <a:lnTo>
                  <a:pt x="12002" y="592700"/>
                </a:lnTo>
                <a:cubicBezTo>
                  <a:pt x="5373" y="592700"/>
                  <a:pt x="0" y="587327"/>
                  <a:pt x="0" y="580698"/>
                </a:cubicBezTo>
                <a:lnTo>
                  <a:pt x="0" y="532694"/>
                </a:lnTo>
                <a:cubicBezTo>
                  <a:pt x="0" y="526065"/>
                  <a:pt x="5373" y="520692"/>
                  <a:pt x="12002" y="520692"/>
                </a:cubicBezTo>
                <a:lnTo>
                  <a:pt x="289852" y="520692"/>
                </a:lnTo>
                <a:lnTo>
                  <a:pt x="665461" y="3710"/>
                </a:lnTo>
                <a:cubicBezTo>
                  <a:pt x="668383" y="-312"/>
                  <a:pt x="674011" y="-1203"/>
                  <a:pt x="678032" y="171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350">
              <a:latin typeface="Nunito" charset="0"/>
              <a:ea typeface="Nunito" charset="0"/>
              <a:cs typeface="Nunito" charset="0"/>
            </a:endParaRPr>
          </a:p>
        </p:txBody>
      </p:sp>
      <p:grpSp>
        <p:nvGrpSpPr>
          <p:cNvPr id="213" name="Gruppieren 11"/>
          <p:cNvGrpSpPr/>
          <p:nvPr/>
        </p:nvGrpSpPr>
        <p:grpSpPr>
          <a:xfrm>
            <a:off x="3468576" y="3292514"/>
            <a:ext cx="270000" cy="270000"/>
            <a:chOff x="6063712" y="2125036"/>
            <a:chExt cx="541764" cy="541764"/>
          </a:xfrm>
        </p:grpSpPr>
        <p:sp>
          <p:nvSpPr>
            <p:cNvPr id="214" name="Ellipse 12"/>
            <p:cNvSpPr/>
            <p:nvPr/>
          </p:nvSpPr>
          <p:spPr>
            <a:xfrm>
              <a:off x="6063712" y="2125036"/>
              <a:ext cx="541764" cy="54176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  <p:sp>
          <p:nvSpPr>
            <p:cNvPr id="215" name="Freihandform 214"/>
            <p:cNvSpPr>
              <a:spLocks noChangeAspect="1"/>
            </p:cNvSpPr>
            <p:nvPr/>
          </p:nvSpPr>
          <p:spPr>
            <a:xfrm>
              <a:off x="6228391" y="2281546"/>
              <a:ext cx="212406" cy="228745"/>
            </a:xfrm>
            <a:custGeom>
              <a:avLst/>
              <a:gdLst>
                <a:gd name="connsiteX0" fmla="*/ 90358 w 468052"/>
                <a:gd name="connsiteY0" fmla="*/ 361094 h 504056"/>
                <a:gd name="connsiteX1" fmla="*/ 377695 w 468052"/>
                <a:gd name="connsiteY1" fmla="*/ 361094 h 504056"/>
                <a:gd name="connsiteX2" fmla="*/ 377695 w 468052"/>
                <a:gd name="connsiteY2" fmla="*/ 417618 h 504056"/>
                <a:gd name="connsiteX3" fmla="*/ 90358 w 468052"/>
                <a:gd name="connsiteY3" fmla="*/ 417618 h 504056"/>
                <a:gd name="connsiteX4" fmla="*/ 90358 w 468052"/>
                <a:gd name="connsiteY4" fmla="*/ 285514 h 504056"/>
                <a:gd name="connsiteX5" fmla="*/ 377695 w 468052"/>
                <a:gd name="connsiteY5" fmla="*/ 285514 h 504056"/>
                <a:gd name="connsiteX6" fmla="*/ 377695 w 468052"/>
                <a:gd name="connsiteY6" fmla="*/ 342038 h 504056"/>
                <a:gd name="connsiteX7" fmla="*/ 90358 w 468052"/>
                <a:gd name="connsiteY7" fmla="*/ 342038 h 504056"/>
                <a:gd name="connsiteX8" fmla="*/ 90358 w 468052"/>
                <a:gd name="connsiteY8" fmla="*/ 86439 h 504056"/>
                <a:gd name="connsiteX9" fmla="*/ 377695 w 468052"/>
                <a:gd name="connsiteY9" fmla="*/ 86439 h 504056"/>
                <a:gd name="connsiteX10" fmla="*/ 377695 w 468052"/>
                <a:gd name="connsiteY10" fmla="*/ 266459 h 504056"/>
                <a:gd name="connsiteX11" fmla="*/ 90358 w 468052"/>
                <a:gd name="connsiteY11" fmla="*/ 266459 h 504056"/>
                <a:gd name="connsiteX12" fmla="*/ 53742 w 468052"/>
                <a:gd name="connsiteY12" fmla="*/ 53742 h 504056"/>
                <a:gd name="connsiteX13" fmla="*/ 53742 w 468052"/>
                <a:gd name="connsiteY13" fmla="*/ 450314 h 504056"/>
                <a:gd name="connsiteX14" fmla="*/ 414310 w 468052"/>
                <a:gd name="connsiteY14" fmla="*/ 450314 h 504056"/>
                <a:gd name="connsiteX15" fmla="*/ 414310 w 468052"/>
                <a:gd name="connsiteY15" fmla="*/ 53742 h 504056"/>
                <a:gd name="connsiteX16" fmla="*/ 0 w 468052"/>
                <a:gd name="connsiteY16" fmla="*/ 0 h 504056"/>
                <a:gd name="connsiteX17" fmla="*/ 468052 w 468052"/>
                <a:gd name="connsiteY17" fmla="*/ 0 h 504056"/>
                <a:gd name="connsiteX18" fmla="*/ 468052 w 468052"/>
                <a:gd name="connsiteY18" fmla="*/ 504056 h 504056"/>
                <a:gd name="connsiteX19" fmla="*/ 0 w 468052"/>
                <a:gd name="connsiteY19" fmla="*/ 504056 h 5040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468052" h="504056">
                  <a:moveTo>
                    <a:pt x="90358" y="361094"/>
                  </a:moveTo>
                  <a:lnTo>
                    <a:pt x="377695" y="361094"/>
                  </a:lnTo>
                  <a:lnTo>
                    <a:pt x="377695" y="417618"/>
                  </a:lnTo>
                  <a:lnTo>
                    <a:pt x="90358" y="417618"/>
                  </a:lnTo>
                  <a:close/>
                  <a:moveTo>
                    <a:pt x="90358" y="285514"/>
                  </a:moveTo>
                  <a:lnTo>
                    <a:pt x="377695" y="285514"/>
                  </a:lnTo>
                  <a:lnTo>
                    <a:pt x="377695" y="342038"/>
                  </a:lnTo>
                  <a:lnTo>
                    <a:pt x="90358" y="342038"/>
                  </a:lnTo>
                  <a:close/>
                  <a:moveTo>
                    <a:pt x="90358" y="86439"/>
                  </a:moveTo>
                  <a:lnTo>
                    <a:pt x="377695" y="86439"/>
                  </a:lnTo>
                  <a:lnTo>
                    <a:pt x="377695" y="266459"/>
                  </a:lnTo>
                  <a:lnTo>
                    <a:pt x="90358" y="266459"/>
                  </a:lnTo>
                  <a:close/>
                  <a:moveTo>
                    <a:pt x="53742" y="53742"/>
                  </a:moveTo>
                  <a:lnTo>
                    <a:pt x="53742" y="450314"/>
                  </a:lnTo>
                  <a:lnTo>
                    <a:pt x="414310" y="450314"/>
                  </a:lnTo>
                  <a:lnTo>
                    <a:pt x="414310" y="53742"/>
                  </a:lnTo>
                  <a:close/>
                  <a:moveTo>
                    <a:pt x="0" y="0"/>
                  </a:moveTo>
                  <a:lnTo>
                    <a:pt x="468052" y="0"/>
                  </a:lnTo>
                  <a:lnTo>
                    <a:pt x="468052" y="504056"/>
                  </a:lnTo>
                  <a:lnTo>
                    <a:pt x="0" y="50405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</p:grpSp>
      <p:grpSp>
        <p:nvGrpSpPr>
          <p:cNvPr id="216" name="Gruppieren 14"/>
          <p:cNvGrpSpPr/>
          <p:nvPr/>
        </p:nvGrpSpPr>
        <p:grpSpPr>
          <a:xfrm>
            <a:off x="4891231" y="3292514"/>
            <a:ext cx="270000" cy="270000"/>
            <a:chOff x="6828271" y="2125036"/>
            <a:chExt cx="541764" cy="541764"/>
          </a:xfrm>
        </p:grpSpPr>
        <p:sp>
          <p:nvSpPr>
            <p:cNvPr id="217" name="Ellipse 15"/>
            <p:cNvSpPr/>
            <p:nvPr/>
          </p:nvSpPr>
          <p:spPr>
            <a:xfrm>
              <a:off x="6828271" y="2125036"/>
              <a:ext cx="541764" cy="54176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  <p:sp>
          <p:nvSpPr>
            <p:cNvPr id="218" name="Freihandform 217"/>
            <p:cNvSpPr>
              <a:spLocks noChangeAspect="1"/>
            </p:cNvSpPr>
            <p:nvPr/>
          </p:nvSpPr>
          <p:spPr>
            <a:xfrm>
              <a:off x="6992950" y="2281546"/>
              <a:ext cx="212406" cy="228745"/>
            </a:xfrm>
            <a:custGeom>
              <a:avLst/>
              <a:gdLst>
                <a:gd name="connsiteX0" fmla="*/ 197676 w 468052"/>
                <a:gd name="connsiteY0" fmla="*/ 201592 h 504056"/>
                <a:gd name="connsiteX1" fmla="*/ 377695 w 468052"/>
                <a:gd name="connsiteY1" fmla="*/ 201592 h 504056"/>
                <a:gd name="connsiteX2" fmla="*/ 377695 w 468052"/>
                <a:gd name="connsiteY2" fmla="*/ 417617 h 504056"/>
                <a:gd name="connsiteX3" fmla="*/ 197676 w 468052"/>
                <a:gd name="connsiteY3" fmla="*/ 417617 h 504056"/>
                <a:gd name="connsiteX4" fmla="*/ 90358 w 468052"/>
                <a:gd name="connsiteY4" fmla="*/ 201592 h 504056"/>
                <a:gd name="connsiteX5" fmla="*/ 147958 w 468052"/>
                <a:gd name="connsiteY5" fmla="*/ 201592 h 504056"/>
                <a:gd name="connsiteX6" fmla="*/ 147958 w 468052"/>
                <a:gd name="connsiteY6" fmla="*/ 417617 h 504056"/>
                <a:gd name="connsiteX7" fmla="*/ 90358 w 468052"/>
                <a:gd name="connsiteY7" fmla="*/ 417617 h 504056"/>
                <a:gd name="connsiteX8" fmla="*/ 90358 w 468052"/>
                <a:gd name="connsiteY8" fmla="*/ 86439 h 504056"/>
                <a:gd name="connsiteX9" fmla="*/ 377695 w 468052"/>
                <a:gd name="connsiteY9" fmla="*/ 86439 h 504056"/>
                <a:gd name="connsiteX10" fmla="*/ 377695 w 468052"/>
                <a:gd name="connsiteY10" fmla="*/ 144039 h 504056"/>
                <a:gd name="connsiteX11" fmla="*/ 90358 w 468052"/>
                <a:gd name="connsiteY11" fmla="*/ 144039 h 504056"/>
                <a:gd name="connsiteX12" fmla="*/ 53742 w 468052"/>
                <a:gd name="connsiteY12" fmla="*/ 53742 h 504056"/>
                <a:gd name="connsiteX13" fmla="*/ 53742 w 468052"/>
                <a:gd name="connsiteY13" fmla="*/ 450314 h 504056"/>
                <a:gd name="connsiteX14" fmla="*/ 414310 w 468052"/>
                <a:gd name="connsiteY14" fmla="*/ 450314 h 504056"/>
                <a:gd name="connsiteX15" fmla="*/ 414310 w 468052"/>
                <a:gd name="connsiteY15" fmla="*/ 53742 h 504056"/>
                <a:gd name="connsiteX16" fmla="*/ 0 w 468052"/>
                <a:gd name="connsiteY16" fmla="*/ 0 h 504056"/>
                <a:gd name="connsiteX17" fmla="*/ 468052 w 468052"/>
                <a:gd name="connsiteY17" fmla="*/ 0 h 504056"/>
                <a:gd name="connsiteX18" fmla="*/ 468052 w 468052"/>
                <a:gd name="connsiteY18" fmla="*/ 504056 h 504056"/>
                <a:gd name="connsiteX19" fmla="*/ 0 w 468052"/>
                <a:gd name="connsiteY19" fmla="*/ 504056 h 5040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468052" h="504056">
                  <a:moveTo>
                    <a:pt x="197676" y="201592"/>
                  </a:moveTo>
                  <a:lnTo>
                    <a:pt x="377695" y="201592"/>
                  </a:lnTo>
                  <a:lnTo>
                    <a:pt x="377695" y="417617"/>
                  </a:lnTo>
                  <a:lnTo>
                    <a:pt x="197676" y="417617"/>
                  </a:lnTo>
                  <a:close/>
                  <a:moveTo>
                    <a:pt x="90358" y="201592"/>
                  </a:moveTo>
                  <a:lnTo>
                    <a:pt x="147958" y="201592"/>
                  </a:lnTo>
                  <a:lnTo>
                    <a:pt x="147958" y="417617"/>
                  </a:lnTo>
                  <a:lnTo>
                    <a:pt x="90358" y="417617"/>
                  </a:lnTo>
                  <a:close/>
                  <a:moveTo>
                    <a:pt x="90358" y="86439"/>
                  </a:moveTo>
                  <a:lnTo>
                    <a:pt x="377695" y="86439"/>
                  </a:lnTo>
                  <a:lnTo>
                    <a:pt x="377695" y="144039"/>
                  </a:lnTo>
                  <a:lnTo>
                    <a:pt x="90358" y="144039"/>
                  </a:lnTo>
                  <a:close/>
                  <a:moveTo>
                    <a:pt x="53742" y="53742"/>
                  </a:moveTo>
                  <a:lnTo>
                    <a:pt x="53742" y="450314"/>
                  </a:lnTo>
                  <a:lnTo>
                    <a:pt x="414310" y="450314"/>
                  </a:lnTo>
                  <a:lnTo>
                    <a:pt x="414310" y="53742"/>
                  </a:lnTo>
                  <a:close/>
                  <a:moveTo>
                    <a:pt x="0" y="0"/>
                  </a:moveTo>
                  <a:lnTo>
                    <a:pt x="468052" y="0"/>
                  </a:lnTo>
                  <a:lnTo>
                    <a:pt x="468052" y="504056"/>
                  </a:lnTo>
                  <a:lnTo>
                    <a:pt x="0" y="50405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</p:grpSp>
      <p:grpSp>
        <p:nvGrpSpPr>
          <p:cNvPr id="219" name="Gruppieren 17"/>
          <p:cNvGrpSpPr/>
          <p:nvPr/>
        </p:nvGrpSpPr>
        <p:grpSpPr>
          <a:xfrm>
            <a:off x="5839667" y="3292514"/>
            <a:ext cx="270000" cy="270000"/>
            <a:chOff x="7592830" y="2125036"/>
            <a:chExt cx="541764" cy="541764"/>
          </a:xfrm>
        </p:grpSpPr>
        <p:sp>
          <p:nvSpPr>
            <p:cNvPr id="220" name="Ellipse 18"/>
            <p:cNvSpPr/>
            <p:nvPr/>
          </p:nvSpPr>
          <p:spPr>
            <a:xfrm>
              <a:off x="7592830" y="2125036"/>
              <a:ext cx="541764" cy="54176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  <p:sp>
          <p:nvSpPr>
            <p:cNvPr id="221" name="Freihandform 220"/>
            <p:cNvSpPr>
              <a:spLocks noChangeAspect="1"/>
            </p:cNvSpPr>
            <p:nvPr/>
          </p:nvSpPr>
          <p:spPr>
            <a:xfrm rot="18900000">
              <a:off x="7781702" y="2280976"/>
              <a:ext cx="164021" cy="240784"/>
            </a:xfrm>
            <a:custGeom>
              <a:avLst/>
              <a:gdLst>
                <a:gd name="connsiteX0" fmla="*/ 297626 w 396044"/>
                <a:gd name="connsiteY0" fmla="*/ 98418 h 581396"/>
                <a:gd name="connsiteX1" fmla="*/ 98418 w 396044"/>
                <a:gd name="connsiteY1" fmla="*/ 98418 h 581396"/>
                <a:gd name="connsiteX2" fmla="*/ 98418 w 396044"/>
                <a:gd name="connsiteY2" fmla="*/ 297626 h 581396"/>
                <a:gd name="connsiteX3" fmla="*/ 297626 w 396044"/>
                <a:gd name="connsiteY3" fmla="*/ 297626 h 581396"/>
                <a:gd name="connsiteX4" fmla="*/ 297626 w 396044"/>
                <a:gd name="connsiteY4" fmla="*/ 98418 h 581396"/>
                <a:gd name="connsiteX5" fmla="*/ 338045 w 396044"/>
                <a:gd name="connsiteY5" fmla="*/ 57999 h 581396"/>
                <a:gd name="connsiteX6" fmla="*/ 338045 w 396044"/>
                <a:gd name="connsiteY6" fmla="*/ 338044 h 581396"/>
                <a:gd name="connsiteX7" fmla="*/ 272538 w 396044"/>
                <a:gd name="connsiteY7" fmla="*/ 381544 h 581396"/>
                <a:gd name="connsiteX8" fmla="*/ 238705 w 396044"/>
                <a:gd name="connsiteY8" fmla="*/ 388127 h 581396"/>
                <a:gd name="connsiteX9" fmla="*/ 238705 w 396044"/>
                <a:gd name="connsiteY9" fmla="*/ 566396 h 581396"/>
                <a:gd name="connsiteX10" fmla="*/ 223705 w 396044"/>
                <a:gd name="connsiteY10" fmla="*/ 581396 h 581396"/>
                <a:gd name="connsiteX11" fmla="*/ 163705 w 396044"/>
                <a:gd name="connsiteY11" fmla="*/ 581396 h 581396"/>
                <a:gd name="connsiteX12" fmla="*/ 148705 w 396044"/>
                <a:gd name="connsiteY12" fmla="*/ 566396 h 581396"/>
                <a:gd name="connsiteX13" fmla="*/ 148705 w 396044"/>
                <a:gd name="connsiteY13" fmla="*/ 386448 h 581396"/>
                <a:gd name="connsiteX14" fmla="*/ 123506 w 396044"/>
                <a:gd name="connsiteY14" fmla="*/ 381544 h 581396"/>
                <a:gd name="connsiteX15" fmla="*/ 57999 w 396044"/>
                <a:gd name="connsiteY15" fmla="*/ 338044 h 581396"/>
                <a:gd name="connsiteX16" fmla="*/ 57999 w 396044"/>
                <a:gd name="connsiteY16" fmla="*/ 57999 h 581396"/>
                <a:gd name="connsiteX17" fmla="*/ 338045 w 396044"/>
                <a:gd name="connsiteY17" fmla="*/ 57999 h 5813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96044" h="581396">
                  <a:moveTo>
                    <a:pt x="297626" y="98418"/>
                  </a:moveTo>
                  <a:cubicBezTo>
                    <a:pt x="242616" y="43409"/>
                    <a:pt x="153427" y="43409"/>
                    <a:pt x="98418" y="98418"/>
                  </a:cubicBezTo>
                  <a:cubicBezTo>
                    <a:pt x="43409" y="153427"/>
                    <a:pt x="43409" y="242616"/>
                    <a:pt x="98418" y="297626"/>
                  </a:cubicBezTo>
                  <a:cubicBezTo>
                    <a:pt x="153427" y="352635"/>
                    <a:pt x="242616" y="352635"/>
                    <a:pt x="297626" y="297626"/>
                  </a:cubicBezTo>
                  <a:cubicBezTo>
                    <a:pt x="352635" y="242616"/>
                    <a:pt x="352635" y="153427"/>
                    <a:pt x="297626" y="98418"/>
                  </a:cubicBezTo>
                  <a:close/>
                  <a:moveTo>
                    <a:pt x="338045" y="57999"/>
                  </a:moveTo>
                  <a:cubicBezTo>
                    <a:pt x="415377" y="135332"/>
                    <a:pt x="415377" y="260712"/>
                    <a:pt x="338045" y="338044"/>
                  </a:cubicBezTo>
                  <a:cubicBezTo>
                    <a:pt x="318711" y="357378"/>
                    <a:pt x="296375" y="371878"/>
                    <a:pt x="272538" y="381544"/>
                  </a:cubicBezTo>
                  <a:lnTo>
                    <a:pt x="238705" y="388127"/>
                  </a:lnTo>
                  <a:lnTo>
                    <a:pt x="238705" y="566396"/>
                  </a:lnTo>
                  <a:cubicBezTo>
                    <a:pt x="238705" y="574680"/>
                    <a:pt x="231989" y="581396"/>
                    <a:pt x="223705" y="581396"/>
                  </a:cubicBezTo>
                  <a:lnTo>
                    <a:pt x="163705" y="581396"/>
                  </a:lnTo>
                  <a:cubicBezTo>
                    <a:pt x="155421" y="581396"/>
                    <a:pt x="148705" y="574680"/>
                    <a:pt x="148705" y="566396"/>
                  </a:cubicBezTo>
                  <a:lnTo>
                    <a:pt x="148705" y="386448"/>
                  </a:lnTo>
                  <a:lnTo>
                    <a:pt x="123506" y="381544"/>
                  </a:lnTo>
                  <a:cubicBezTo>
                    <a:pt x="99668" y="371877"/>
                    <a:pt x="77332" y="357377"/>
                    <a:pt x="57999" y="338044"/>
                  </a:cubicBezTo>
                  <a:cubicBezTo>
                    <a:pt x="-19334" y="260712"/>
                    <a:pt x="-19334" y="135332"/>
                    <a:pt x="57999" y="57999"/>
                  </a:cubicBezTo>
                  <a:cubicBezTo>
                    <a:pt x="135332" y="-19334"/>
                    <a:pt x="260712" y="-19334"/>
                    <a:pt x="338045" y="5799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</p:grpSp>
      <p:grpSp>
        <p:nvGrpSpPr>
          <p:cNvPr id="222" name="Gruppieren 20"/>
          <p:cNvGrpSpPr/>
          <p:nvPr/>
        </p:nvGrpSpPr>
        <p:grpSpPr>
          <a:xfrm>
            <a:off x="6788104" y="3292514"/>
            <a:ext cx="270000" cy="270000"/>
            <a:chOff x="9016943" y="4328946"/>
            <a:chExt cx="541764" cy="541764"/>
          </a:xfrm>
        </p:grpSpPr>
        <p:sp>
          <p:nvSpPr>
            <p:cNvPr id="223" name="Ellipse 21"/>
            <p:cNvSpPr/>
            <p:nvPr/>
          </p:nvSpPr>
          <p:spPr>
            <a:xfrm>
              <a:off x="9016943" y="4328946"/>
              <a:ext cx="541764" cy="54176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  <p:sp>
          <p:nvSpPr>
            <p:cNvPr id="224" name="Freihandform 223"/>
            <p:cNvSpPr>
              <a:spLocks noChangeAspect="1"/>
            </p:cNvSpPr>
            <p:nvPr/>
          </p:nvSpPr>
          <p:spPr>
            <a:xfrm>
              <a:off x="9167433" y="4479436"/>
              <a:ext cx="240784" cy="240784"/>
            </a:xfrm>
            <a:custGeom>
              <a:avLst/>
              <a:gdLst>
                <a:gd name="connsiteX0" fmla="*/ 282307 w 564614"/>
                <a:gd name="connsiteY0" fmla="*/ 186607 h 564614"/>
                <a:gd name="connsiteX1" fmla="*/ 378007 w 564614"/>
                <a:gd name="connsiteY1" fmla="*/ 282307 h 564614"/>
                <a:gd name="connsiteX2" fmla="*/ 282307 w 564614"/>
                <a:gd name="connsiteY2" fmla="*/ 378007 h 564614"/>
                <a:gd name="connsiteX3" fmla="*/ 186607 w 564614"/>
                <a:gd name="connsiteY3" fmla="*/ 282307 h 564614"/>
                <a:gd name="connsiteX4" fmla="*/ 282307 w 564614"/>
                <a:gd name="connsiteY4" fmla="*/ 186607 h 564614"/>
                <a:gd name="connsiteX5" fmla="*/ 282307 w 564614"/>
                <a:gd name="connsiteY5" fmla="*/ 81491 h 564614"/>
                <a:gd name="connsiteX6" fmla="*/ 81491 w 564614"/>
                <a:gd name="connsiteY6" fmla="*/ 282307 h 564614"/>
                <a:gd name="connsiteX7" fmla="*/ 282307 w 564614"/>
                <a:gd name="connsiteY7" fmla="*/ 483123 h 564614"/>
                <a:gd name="connsiteX8" fmla="*/ 483123 w 564614"/>
                <a:gd name="connsiteY8" fmla="*/ 282307 h 564614"/>
                <a:gd name="connsiteX9" fmla="*/ 282307 w 564614"/>
                <a:gd name="connsiteY9" fmla="*/ 81491 h 564614"/>
                <a:gd name="connsiteX10" fmla="*/ 282307 w 564614"/>
                <a:gd name="connsiteY10" fmla="*/ 0 h 564614"/>
                <a:gd name="connsiteX11" fmla="*/ 564614 w 564614"/>
                <a:gd name="connsiteY11" fmla="*/ 282307 h 564614"/>
                <a:gd name="connsiteX12" fmla="*/ 282307 w 564614"/>
                <a:gd name="connsiteY12" fmla="*/ 564614 h 564614"/>
                <a:gd name="connsiteX13" fmla="*/ 0 w 564614"/>
                <a:gd name="connsiteY13" fmla="*/ 282307 h 564614"/>
                <a:gd name="connsiteX14" fmla="*/ 282307 w 564614"/>
                <a:gd name="connsiteY14" fmla="*/ 0 h 5646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64614" h="564614">
                  <a:moveTo>
                    <a:pt x="282307" y="186607"/>
                  </a:moveTo>
                  <a:cubicBezTo>
                    <a:pt x="335161" y="186607"/>
                    <a:pt x="378007" y="229453"/>
                    <a:pt x="378007" y="282307"/>
                  </a:cubicBezTo>
                  <a:cubicBezTo>
                    <a:pt x="378007" y="335161"/>
                    <a:pt x="335161" y="378007"/>
                    <a:pt x="282307" y="378007"/>
                  </a:cubicBezTo>
                  <a:cubicBezTo>
                    <a:pt x="229453" y="378007"/>
                    <a:pt x="186607" y="335161"/>
                    <a:pt x="186607" y="282307"/>
                  </a:cubicBezTo>
                  <a:cubicBezTo>
                    <a:pt x="186607" y="229453"/>
                    <a:pt x="229453" y="186607"/>
                    <a:pt x="282307" y="186607"/>
                  </a:cubicBezTo>
                  <a:close/>
                  <a:moveTo>
                    <a:pt x="282307" y="81491"/>
                  </a:moveTo>
                  <a:cubicBezTo>
                    <a:pt x="171399" y="81491"/>
                    <a:pt x="81491" y="171399"/>
                    <a:pt x="81491" y="282307"/>
                  </a:cubicBezTo>
                  <a:cubicBezTo>
                    <a:pt x="81491" y="393215"/>
                    <a:pt x="171399" y="483123"/>
                    <a:pt x="282307" y="483123"/>
                  </a:cubicBezTo>
                  <a:cubicBezTo>
                    <a:pt x="393215" y="483123"/>
                    <a:pt x="483123" y="393215"/>
                    <a:pt x="483123" y="282307"/>
                  </a:cubicBezTo>
                  <a:cubicBezTo>
                    <a:pt x="483123" y="171399"/>
                    <a:pt x="393215" y="81491"/>
                    <a:pt x="282307" y="81491"/>
                  </a:cubicBezTo>
                  <a:close/>
                  <a:moveTo>
                    <a:pt x="282307" y="0"/>
                  </a:moveTo>
                  <a:cubicBezTo>
                    <a:pt x="438221" y="0"/>
                    <a:pt x="564614" y="126393"/>
                    <a:pt x="564614" y="282307"/>
                  </a:cubicBezTo>
                  <a:cubicBezTo>
                    <a:pt x="564614" y="438221"/>
                    <a:pt x="438221" y="564614"/>
                    <a:pt x="282307" y="564614"/>
                  </a:cubicBezTo>
                  <a:cubicBezTo>
                    <a:pt x="126393" y="564614"/>
                    <a:pt x="0" y="438221"/>
                    <a:pt x="0" y="282307"/>
                  </a:cubicBezTo>
                  <a:cubicBezTo>
                    <a:pt x="0" y="126393"/>
                    <a:pt x="126393" y="0"/>
                    <a:pt x="282307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solidFill>
                  <a:schemeClr val="tx1"/>
                </a:solidFill>
                <a:latin typeface="Nunito" charset="0"/>
                <a:ea typeface="Nunito" charset="0"/>
                <a:cs typeface="Nunito" charset="0"/>
              </a:endParaRPr>
            </a:p>
          </p:txBody>
        </p:sp>
      </p:grpSp>
      <p:grpSp>
        <p:nvGrpSpPr>
          <p:cNvPr id="225" name="Gruppieren 23"/>
          <p:cNvGrpSpPr/>
          <p:nvPr/>
        </p:nvGrpSpPr>
        <p:grpSpPr>
          <a:xfrm>
            <a:off x="6313886" y="3292514"/>
            <a:ext cx="270000" cy="270000"/>
            <a:chOff x="9121948" y="2125036"/>
            <a:chExt cx="541764" cy="541764"/>
          </a:xfrm>
        </p:grpSpPr>
        <p:sp>
          <p:nvSpPr>
            <p:cNvPr id="226" name="Ellipse 24"/>
            <p:cNvSpPr/>
            <p:nvPr/>
          </p:nvSpPr>
          <p:spPr>
            <a:xfrm>
              <a:off x="9121948" y="2125036"/>
              <a:ext cx="541764" cy="54176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  <p:sp>
          <p:nvSpPr>
            <p:cNvPr id="227" name="Freihandform 226"/>
            <p:cNvSpPr>
              <a:spLocks noChangeAspect="1"/>
            </p:cNvSpPr>
            <p:nvPr/>
          </p:nvSpPr>
          <p:spPr>
            <a:xfrm rot="17799256">
              <a:off x="9326205" y="2280976"/>
              <a:ext cx="133251" cy="240784"/>
            </a:xfrm>
            <a:custGeom>
              <a:avLst/>
              <a:gdLst>
                <a:gd name="connsiteX0" fmla="*/ 42866 w 288032"/>
                <a:gd name="connsiteY0" fmla="*/ 0 h 461105"/>
                <a:gd name="connsiteX1" fmla="*/ 242589 w 288032"/>
                <a:gd name="connsiteY1" fmla="*/ 0 h 461105"/>
                <a:gd name="connsiteX2" fmla="*/ 241937 w 288032"/>
                <a:gd name="connsiteY2" fmla="*/ 1573 h 461105"/>
                <a:gd name="connsiteX3" fmla="*/ 286460 w 288032"/>
                <a:gd name="connsiteY3" fmla="*/ 46096 h 461105"/>
                <a:gd name="connsiteX4" fmla="*/ 288032 w 288032"/>
                <a:gd name="connsiteY4" fmla="*/ 45445 h 461105"/>
                <a:gd name="connsiteX5" fmla="*/ 288032 w 288032"/>
                <a:gd name="connsiteY5" fmla="*/ 415441 h 461105"/>
                <a:gd name="connsiteX6" fmla="*/ 287465 w 288032"/>
                <a:gd name="connsiteY6" fmla="*/ 415206 h 461105"/>
                <a:gd name="connsiteX7" fmla="*/ 242942 w 288032"/>
                <a:gd name="connsiteY7" fmla="*/ 459729 h 461105"/>
                <a:gd name="connsiteX8" fmla="*/ 243512 w 288032"/>
                <a:gd name="connsiteY8" fmla="*/ 461105 h 461105"/>
                <a:gd name="connsiteX9" fmla="*/ 43953 w 288032"/>
                <a:gd name="connsiteY9" fmla="*/ 461105 h 461105"/>
                <a:gd name="connsiteX10" fmla="*/ 44523 w 288032"/>
                <a:gd name="connsiteY10" fmla="*/ 459729 h 461105"/>
                <a:gd name="connsiteX11" fmla="*/ 0 w 288032"/>
                <a:gd name="connsiteY11" fmla="*/ 415206 h 461105"/>
                <a:gd name="connsiteX12" fmla="*/ 0 w 288032"/>
                <a:gd name="connsiteY12" fmla="*/ 45680 h 461105"/>
                <a:gd name="connsiteX13" fmla="*/ 30477 w 288032"/>
                <a:gd name="connsiteY13" fmla="*/ 33055 h 461105"/>
                <a:gd name="connsiteX14" fmla="*/ 43518 w 288032"/>
                <a:gd name="connsiteY14" fmla="*/ 1573 h 461105"/>
                <a:gd name="connsiteX15" fmla="*/ 42866 w 288032"/>
                <a:gd name="connsiteY15" fmla="*/ 0 h 461105"/>
                <a:gd name="connsiteX16" fmla="*/ 39604 w 288032"/>
                <a:gd name="connsiteY16" fmla="*/ 67442 h 461105"/>
                <a:gd name="connsiteX17" fmla="*/ 36004 w 288032"/>
                <a:gd name="connsiteY17" fmla="*/ 71042 h 461105"/>
                <a:gd name="connsiteX18" fmla="*/ 36004 w 288032"/>
                <a:gd name="connsiteY18" fmla="*/ 85442 h 461105"/>
                <a:gd name="connsiteX19" fmla="*/ 39604 w 288032"/>
                <a:gd name="connsiteY19" fmla="*/ 89042 h 461105"/>
                <a:gd name="connsiteX20" fmla="*/ 248428 w 288032"/>
                <a:gd name="connsiteY20" fmla="*/ 89042 h 461105"/>
                <a:gd name="connsiteX21" fmla="*/ 252028 w 288032"/>
                <a:gd name="connsiteY21" fmla="*/ 85442 h 461105"/>
                <a:gd name="connsiteX22" fmla="*/ 252028 w 288032"/>
                <a:gd name="connsiteY22" fmla="*/ 71042 h 461105"/>
                <a:gd name="connsiteX23" fmla="*/ 248428 w 288032"/>
                <a:gd name="connsiteY23" fmla="*/ 67442 h 461105"/>
                <a:gd name="connsiteX24" fmla="*/ 39604 w 288032"/>
                <a:gd name="connsiteY24" fmla="*/ 67442 h 461105"/>
                <a:gd name="connsiteX25" fmla="*/ 39604 w 288032"/>
                <a:gd name="connsiteY25" fmla="*/ 367422 h 461105"/>
                <a:gd name="connsiteX26" fmla="*/ 36004 w 288032"/>
                <a:gd name="connsiteY26" fmla="*/ 371022 h 461105"/>
                <a:gd name="connsiteX27" fmla="*/ 36004 w 288032"/>
                <a:gd name="connsiteY27" fmla="*/ 385422 h 461105"/>
                <a:gd name="connsiteX28" fmla="*/ 39604 w 288032"/>
                <a:gd name="connsiteY28" fmla="*/ 389022 h 461105"/>
                <a:gd name="connsiteX29" fmla="*/ 248428 w 288032"/>
                <a:gd name="connsiteY29" fmla="*/ 389022 h 461105"/>
                <a:gd name="connsiteX30" fmla="*/ 252028 w 288032"/>
                <a:gd name="connsiteY30" fmla="*/ 385422 h 461105"/>
                <a:gd name="connsiteX31" fmla="*/ 252028 w 288032"/>
                <a:gd name="connsiteY31" fmla="*/ 371022 h 461105"/>
                <a:gd name="connsiteX32" fmla="*/ 248428 w 288032"/>
                <a:gd name="connsiteY32" fmla="*/ 367422 h 461105"/>
                <a:gd name="connsiteX33" fmla="*/ 39604 w 288032"/>
                <a:gd name="connsiteY33" fmla="*/ 367422 h 4611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288032" h="461105">
                  <a:moveTo>
                    <a:pt x="42866" y="0"/>
                  </a:moveTo>
                  <a:lnTo>
                    <a:pt x="242589" y="0"/>
                  </a:lnTo>
                  <a:lnTo>
                    <a:pt x="241937" y="1573"/>
                  </a:lnTo>
                  <a:cubicBezTo>
                    <a:pt x="241937" y="26162"/>
                    <a:pt x="261871" y="46096"/>
                    <a:pt x="286460" y="46096"/>
                  </a:cubicBezTo>
                  <a:lnTo>
                    <a:pt x="288032" y="45445"/>
                  </a:lnTo>
                  <a:lnTo>
                    <a:pt x="288032" y="415441"/>
                  </a:lnTo>
                  <a:lnTo>
                    <a:pt x="287465" y="415206"/>
                  </a:lnTo>
                  <a:cubicBezTo>
                    <a:pt x="262876" y="415206"/>
                    <a:pt x="242942" y="435140"/>
                    <a:pt x="242942" y="459729"/>
                  </a:cubicBezTo>
                  <a:lnTo>
                    <a:pt x="243512" y="461105"/>
                  </a:lnTo>
                  <a:lnTo>
                    <a:pt x="43953" y="461105"/>
                  </a:lnTo>
                  <a:lnTo>
                    <a:pt x="44523" y="459729"/>
                  </a:lnTo>
                  <a:cubicBezTo>
                    <a:pt x="44523" y="435140"/>
                    <a:pt x="24589" y="415206"/>
                    <a:pt x="0" y="415206"/>
                  </a:cubicBezTo>
                  <a:lnTo>
                    <a:pt x="0" y="45680"/>
                  </a:lnTo>
                  <a:lnTo>
                    <a:pt x="30477" y="33055"/>
                  </a:lnTo>
                  <a:cubicBezTo>
                    <a:pt x="38534" y="24998"/>
                    <a:pt x="43518" y="13868"/>
                    <a:pt x="43518" y="1573"/>
                  </a:cubicBezTo>
                  <a:lnTo>
                    <a:pt x="42866" y="0"/>
                  </a:lnTo>
                  <a:close/>
                  <a:moveTo>
                    <a:pt x="39604" y="67442"/>
                  </a:moveTo>
                  <a:cubicBezTo>
                    <a:pt x="37616" y="67442"/>
                    <a:pt x="36004" y="69054"/>
                    <a:pt x="36004" y="71042"/>
                  </a:cubicBezTo>
                  <a:lnTo>
                    <a:pt x="36004" y="85442"/>
                  </a:lnTo>
                  <a:cubicBezTo>
                    <a:pt x="36004" y="87430"/>
                    <a:pt x="37616" y="89042"/>
                    <a:pt x="39604" y="89042"/>
                  </a:cubicBezTo>
                  <a:lnTo>
                    <a:pt x="248428" y="89042"/>
                  </a:lnTo>
                  <a:cubicBezTo>
                    <a:pt x="250416" y="89042"/>
                    <a:pt x="252028" y="87430"/>
                    <a:pt x="252028" y="85442"/>
                  </a:cubicBezTo>
                  <a:lnTo>
                    <a:pt x="252028" y="71042"/>
                  </a:lnTo>
                  <a:cubicBezTo>
                    <a:pt x="252028" y="69054"/>
                    <a:pt x="250416" y="67442"/>
                    <a:pt x="248428" y="67442"/>
                  </a:cubicBezTo>
                  <a:lnTo>
                    <a:pt x="39604" y="67442"/>
                  </a:lnTo>
                  <a:close/>
                  <a:moveTo>
                    <a:pt x="39604" y="367422"/>
                  </a:moveTo>
                  <a:cubicBezTo>
                    <a:pt x="37616" y="367422"/>
                    <a:pt x="36004" y="369034"/>
                    <a:pt x="36004" y="371022"/>
                  </a:cubicBezTo>
                  <a:lnTo>
                    <a:pt x="36004" y="385422"/>
                  </a:lnTo>
                  <a:cubicBezTo>
                    <a:pt x="36004" y="387410"/>
                    <a:pt x="37616" y="389022"/>
                    <a:pt x="39604" y="389022"/>
                  </a:cubicBezTo>
                  <a:lnTo>
                    <a:pt x="248428" y="389022"/>
                  </a:lnTo>
                  <a:cubicBezTo>
                    <a:pt x="250416" y="389022"/>
                    <a:pt x="252028" y="387410"/>
                    <a:pt x="252028" y="385422"/>
                  </a:cubicBezTo>
                  <a:lnTo>
                    <a:pt x="252028" y="371022"/>
                  </a:lnTo>
                  <a:cubicBezTo>
                    <a:pt x="252028" y="369034"/>
                    <a:pt x="250416" y="367422"/>
                    <a:pt x="248428" y="367422"/>
                  </a:cubicBezTo>
                  <a:lnTo>
                    <a:pt x="39604" y="36742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</p:grpSp>
      <p:grpSp>
        <p:nvGrpSpPr>
          <p:cNvPr id="228" name="Gruppieren 29"/>
          <p:cNvGrpSpPr/>
          <p:nvPr/>
        </p:nvGrpSpPr>
        <p:grpSpPr>
          <a:xfrm>
            <a:off x="5365449" y="3292514"/>
            <a:ext cx="270000" cy="270000"/>
            <a:chOff x="7592830" y="902755"/>
            <a:chExt cx="541764" cy="541764"/>
          </a:xfrm>
        </p:grpSpPr>
        <p:sp>
          <p:nvSpPr>
            <p:cNvPr id="229" name="Ellipse 30"/>
            <p:cNvSpPr/>
            <p:nvPr/>
          </p:nvSpPr>
          <p:spPr>
            <a:xfrm>
              <a:off x="7592830" y="902755"/>
              <a:ext cx="541764" cy="54176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  <p:grpSp>
          <p:nvGrpSpPr>
            <p:cNvPr id="230" name="Gruppieren 31"/>
            <p:cNvGrpSpPr/>
            <p:nvPr/>
          </p:nvGrpSpPr>
          <p:grpSpPr>
            <a:xfrm>
              <a:off x="7702961" y="1054505"/>
              <a:ext cx="321502" cy="238265"/>
              <a:chOff x="5544340" y="1385285"/>
              <a:chExt cx="961367" cy="712467"/>
            </a:xfrm>
          </p:grpSpPr>
          <p:sp>
            <p:nvSpPr>
              <p:cNvPr id="231" name="Freihandform 230"/>
              <p:cNvSpPr/>
              <p:nvPr/>
            </p:nvSpPr>
            <p:spPr>
              <a:xfrm rot="16200000">
                <a:off x="5976835" y="1206790"/>
                <a:ext cx="350378" cy="707367"/>
              </a:xfrm>
              <a:custGeom>
                <a:avLst/>
                <a:gdLst>
                  <a:gd name="connsiteX0" fmla="*/ 350378 w 350378"/>
                  <a:gd name="connsiteY0" fmla="*/ 532178 h 707367"/>
                  <a:gd name="connsiteX1" fmla="*/ 175189 w 350378"/>
                  <a:gd name="connsiteY1" fmla="*/ 707367 h 707367"/>
                  <a:gd name="connsiteX2" fmla="*/ 0 w 350378"/>
                  <a:gd name="connsiteY2" fmla="*/ 532178 h 707367"/>
                  <a:gd name="connsiteX3" fmla="*/ 87594 w 350378"/>
                  <a:gd name="connsiteY3" fmla="*/ 532178 h 707367"/>
                  <a:gd name="connsiteX4" fmla="*/ 87594 w 350378"/>
                  <a:gd name="connsiteY4" fmla="*/ 196835 h 707367"/>
                  <a:gd name="connsiteX5" fmla="*/ 103275 w 350378"/>
                  <a:gd name="connsiteY5" fmla="*/ 216980 h 707367"/>
                  <a:gd name="connsiteX6" fmla="*/ 118538 w 350378"/>
                  <a:gd name="connsiteY6" fmla="*/ 337872 h 707367"/>
                  <a:gd name="connsiteX7" fmla="*/ 186140 w 350378"/>
                  <a:gd name="connsiteY7" fmla="*/ 361144 h 707367"/>
                  <a:gd name="connsiteX8" fmla="*/ 120954 w 350378"/>
                  <a:gd name="connsiteY8" fmla="*/ 127426 h 707367"/>
                  <a:gd name="connsiteX9" fmla="*/ 87594 w 350378"/>
                  <a:gd name="connsiteY9" fmla="*/ 107395 h 707367"/>
                  <a:gd name="connsiteX10" fmla="*/ 87594 w 350378"/>
                  <a:gd name="connsiteY10" fmla="*/ 0 h 707367"/>
                  <a:gd name="connsiteX11" fmla="*/ 262783 w 350378"/>
                  <a:gd name="connsiteY11" fmla="*/ 0 h 707367"/>
                  <a:gd name="connsiteX12" fmla="*/ 262783 w 350378"/>
                  <a:gd name="connsiteY12" fmla="*/ 532178 h 707367"/>
                  <a:gd name="connsiteX13" fmla="*/ 350378 w 350378"/>
                  <a:gd name="connsiteY13" fmla="*/ 532178 h 7073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350378" h="707367">
                    <a:moveTo>
                      <a:pt x="350378" y="532178"/>
                    </a:moveTo>
                    <a:lnTo>
                      <a:pt x="175189" y="707367"/>
                    </a:lnTo>
                    <a:lnTo>
                      <a:pt x="0" y="532178"/>
                    </a:lnTo>
                    <a:lnTo>
                      <a:pt x="87594" y="532178"/>
                    </a:lnTo>
                    <a:lnTo>
                      <a:pt x="87594" y="196835"/>
                    </a:lnTo>
                    <a:lnTo>
                      <a:pt x="103275" y="216980"/>
                    </a:lnTo>
                    <a:cubicBezTo>
                      <a:pt x="123406" y="252139"/>
                      <a:pt x="129507" y="296306"/>
                      <a:pt x="118538" y="337872"/>
                    </a:cubicBezTo>
                    <a:lnTo>
                      <a:pt x="186140" y="361144"/>
                    </a:lnTo>
                    <a:cubicBezTo>
                      <a:pt x="210762" y="276028"/>
                      <a:pt x="184859" y="183157"/>
                      <a:pt x="120954" y="127426"/>
                    </a:cubicBezTo>
                    <a:lnTo>
                      <a:pt x="87594" y="107395"/>
                    </a:lnTo>
                    <a:lnTo>
                      <a:pt x="87594" y="0"/>
                    </a:lnTo>
                    <a:lnTo>
                      <a:pt x="262783" y="0"/>
                    </a:lnTo>
                    <a:lnTo>
                      <a:pt x="262783" y="532178"/>
                    </a:lnTo>
                    <a:lnTo>
                      <a:pt x="350378" y="532178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350">
                  <a:solidFill>
                    <a:schemeClr val="tx1"/>
                  </a:solidFill>
                  <a:latin typeface="Nunito" charset="0"/>
                  <a:ea typeface="Nunito" charset="0"/>
                  <a:cs typeface="Nunito" charset="0"/>
                </a:endParaRPr>
              </a:p>
            </p:txBody>
          </p:sp>
          <p:sp>
            <p:nvSpPr>
              <p:cNvPr id="232" name="Freihandform 231"/>
              <p:cNvSpPr/>
              <p:nvPr/>
            </p:nvSpPr>
            <p:spPr>
              <a:xfrm rot="16200000">
                <a:off x="5847477" y="1679075"/>
                <a:ext cx="186900" cy="124887"/>
              </a:xfrm>
              <a:custGeom>
                <a:avLst/>
                <a:gdLst>
                  <a:gd name="connsiteX0" fmla="*/ 186900 w 186900"/>
                  <a:gd name="connsiteY0" fmla="*/ 27253 h 124887"/>
                  <a:gd name="connsiteX1" fmla="*/ 186900 w 186900"/>
                  <a:gd name="connsiteY1" fmla="*/ 116693 h 124887"/>
                  <a:gd name="connsiteX2" fmla="*/ 177885 w 186900"/>
                  <a:gd name="connsiteY2" fmla="*/ 105111 h 124887"/>
                  <a:gd name="connsiteX3" fmla="*/ 14853 w 186900"/>
                  <a:gd name="connsiteY3" fmla="*/ 105604 h 124887"/>
                  <a:gd name="connsiteX4" fmla="*/ 0 w 186900"/>
                  <a:gd name="connsiteY4" fmla="*/ 124887 h 124887"/>
                  <a:gd name="connsiteX5" fmla="*/ 0 w 186900"/>
                  <a:gd name="connsiteY5" fmla="*/ 31082 h 124887"/>
                  <a:gd name="connsiteX6" fmla="*/ 31231 w 186900"/>
                  <a:gd name="connsiteY6" fmla="*/ 12096 h 124887"/>
                  <a:gd name="connsiteX7" fmla="*/ 161037 w 186900"/>
                  <a:gd name="connsiteY7" fmla="*/ 11724 h 124887"/>
                  <a:gd name="connsiteX8" fmla="*/ 186900 w 186900"/>
                  <a:gd name="connsiteY8" fmla="*/ 27253 h 1248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86900" h="124887">
                    <a:moveTo>
                      <a:pt x="186900" y="27253"/>
                    </a:moveTo>
                    <a:lnTo>
                      <a:pt x="186900" y="116693"/>
                    </a:lnTo>
                    <a:lnTo>
                      <a:pt x="177885" y="105111"/>
                    </a:lnTo>
                    <a:cubicBezTo>
                      <a:pt x="130667" y="59971"/>
                      <a:pt x="61861" y="60179"/>
                      <a:pt x="14853" y="105604"/>
                    </a:cubicBezTo>
                    <a:lnTo>
                      <a:pt x="0" y="124887"/>
                    </a:lnTo>
                    <a:lnTo>
                      <a:pt x="0" y="31082"/>
                    </a:lnTo>
                    <a:lnTo>
                      <a:pt x="31231" y="12096"/>
                    </a:lnTo>
                    <a:cubicBezTo>
                      <a:pt x="73180" y="-3904"/>
                      <a:pt x="119011" y="-4035"/>
                      <a:pt x="161037" y="11724"/>
                    </a:cubicBezTo>
                    <a:lnTo>
                      <a:pt x="186900" y="27253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350">
                  <a:solidFill>
                    <a:schemeClr val="tx1"/>
                  </a:solidFill>
                  <a:latin typeface="Nunito" charset="0"/>
                  <a:ea typeface="Nunito" charset="0"/>
                  <a:cs typeface="Nunito" charset="0"/>
                </a:endParaRPr>
              </a:p>
            </p:txBody>
          </p:sp>
          <p:sp>
            <p:nvSpPr>
              <p:cNvPr id="233" name="Freihandform 232"/>
              <p:cNvSpPr/>
              <p:nvPr/>
            </p:nvSpPr>
            <p:spPr>
              <a:xfrm rot="16200000">
                <a:off x="5722835" y="1568879"/>
                <a:ext cx="350378" cy="707367"/>
              </a:xfrm>
              <a:custGeom>
                <a:avLst/>
                <a:gdLst>
                  <a:gd name="connsiteX0" fmla="*/ 350378 w 350378"/>
                  <a:gd name="connsiteY0" fmla="*/ 175189 h 707367"/>
                  <a:gd name="connsiteX1" fmla="*/ 262783 w 350378"/>
                  <a:gd name="connsiteY1" fmla="*/ 175189 h 707367"/>
                  <a:gd name="connsiteX2" fmla="*/ 262783 w 350378"/>
                  <a:gd name="connsiteY2" fmla="*/ 365224 h 707367"/>
                  <a:gd name="connsiteX3" fmla="*/ 234963 w 350378"/>
                  <a:gd name="connsiteY3" fmla="*/ 382136 h 707367"/>
                  <a:gd name="connsiteX4" fmla="*/ 170874 w 350378"/>
                  <a:gd name="connsiteY4" fmla="*/ 616129 h 707367"/>
                  <a:gd name="connsiteX5" fmla="*/ 238359 w 350378"/>
                  <a:gd name="connsiteY5" fmla="*/ 592510 h 707367"/>
                  <a:gd name="connsiteX6" fmla="*/ 253100 w 350378"/>
                  <a:gd name="connsiteY6" fmla="*/ 471600 h 707367"/>
                  <a:gd name="connsiteX7" fmla="*/ 262783 w 350378"/>
                  <a:gd name="connsiteY7" fmla="*/ 459029 h 707367"/>
                  <a:gd name="connsiteX8" fmla="*/ 262783 w 350378"/>
                  <a:gd name="connsiteY8" fmla="*/ 707367 h 707367"/>
                  <a:gd name="connsiteX9" fmla="*/ 87594 w 350378"/>
                  <a:gd name="connsiteY9" fmla="*/ 707367 h 707367"/>
                  <a:gd name="connsiteX10" fmla="*/ 87594 w 350378"/>
                  <a:gd name="connsiteY10" fmla="*/ 175189 h 707367"/>
                  <a:gd name="connsiteX11" fmla="*/ 0 w 350378"/>
                  <a:gd name="connsiteY11" fmla="*/ 175189 h 707367"/>
                  <a:gd name="connsiteX12" fmla="*/ 175189 w 350378"/>
                  <a:gd name="connsiteY12" fmla="*/ 0 h 707367"/>
                  <a:gd name="connsiteX13" fmla="*/ 350378 w 350378"/>
                  <a:gd name="connsiteY13" fmla="*/ 175189 h 7073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350378" h="707367">
                    <a:moveTo>
                      <a:pt x="350378" y="175189"/>
                    </a:moveTo>
                    <a:lnTo>
                      <a:pt x="262783" y="175189"/>
                    </a:lnTo>
                    <a:lnTo>
                      <a:pt x="262783" y="365224"/>
                    </a:lnTo>
                    <a:lnTo>
                      <a:pt x="234963" y="382136"/>
                    </a:lnTo>
                    <a:cubicBezTo>
                      <a:pt x="171353" y="438210"/>
                      <a:pt x="145890" y="531177"/>
                      <a:pt x="170874" y="616129"/>
                    </a:cubicBezTo>
                    <a:lnTo>
                      <a:pt x="238359" y="592510"/>
                    </a:lnTo>
                    <a:cubicBezTo>
                      <a:pt x="227230" y="551027"/>
                      <a:pt x="233138" y="506856"/>
                      <a:pt x="253100" y="471600"/>
                    </a:cubicBezTo>
                    <a:lnTo>
                      <a:pt x="262783" y="459029"/>
                    </a:lnTo>
                    <a:lnTo>
                      <a:pt x="262783" y="707367"/>
                    </a:lnTo>
                    <a:lnTo>
                      <a:pt x="87594" y="707367"/>
                    </a:lnTo>
                    <a:lnTo>
                      <a:pt x="87594" y="175189"/>
                    </a:lnTo>
                    <a:lnTo>
                      <a:pt x="0" y="175189"/>
                    </a:lnTo>
                    <a:lnTo>
                      <a:pt x="175189" y="0"/>
                    </a:lnTo>
                    <a:lnTo>
                      <a:pt x="350378" y="175189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350">
                  <a:solidFill>
                    <a:schemeClr val="tx1"/>
                  </a:solidFill>
                  <a:latin typeface="Nunito" charset="0"/>
                  <a:ea typeface="Nunito" charset="0"/>
                  <a:cs typeface="Nunito" charset="0"/>
                </a:endParaRPr>
              </a:p>
            </p:txBody>
          </p:sp>
          <p:sp>
            <p:nvSpPr>
              <p:cNvPr id="234" name="Parallelogramm 233"/>
              <p:cNvSpPr/>
              <p:nvPr/>
            </p:nvSpPr>
            <p:spPr>
              <a:xfrm>
                <a:off x="5853866" y="1681146"/>
                <a:ext cx="252000" cy="43200"/>
              </a:xfrm>
              <a:prstGeom prst="parallelogram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350">
                  <a:latin typeface="Nunito" charset="0"/>
                  <a:ea typeface="Nunito" charset="0"/>
                  <a:cs typeface="Nunito" charset="0"/>
                </a:endParaRPr>
              </a:p>
            </p:txBody>
          </p:sp>
          <p:sp>
            <p:nvSpPr>
              <p:cNvPr id="235" name="Parallelogramm 234"/>
              <p:cNvSpPr/>
              <p:nvPr/>
            </p:nvSpPr>
            <p:spPr>
              <a:xfrm>
                <a:off x="5853866" y="1752341"/>
                <a:ext cx="252000" cy="43200"/>
              </a:xfrm>
              <a:prstGeom prst="parallelogram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 sz="1350">
                  <a:latin typeface="Nunito" charset="0"/>
                  <a:ea typeface="Nunito" charset="0"/>
                  <a:cs typeface="Nunito" charset="0"/>
                </a:endParaRPr>
              </a:p>
            </p:txBody>
          </p:sp>
        </p:grpSp>
      </p:grpSp>
      <p:grpSp>
        <p:nvGrpSpPr>
          <p:cNvPr id="236" name="Gruppieren 37"/>
          <p:cNvGrpSpPr/>
          <p:nvPr/>
        </p:nvGrpSpPr>
        <p:grpSpPr>
          <a:xfrm>
            <a:off x="3942794" y="3292514"/>
            <a:ext cx="270000" cy="270000"/>
            <a:chOff x="6828271" y="2125036"/>
            <a:chExt cx="541764" cy="541764"/>
          </a:xfrm>
        </p:grpSpPr>
        <p:sp>
          <p:nvSpPr>
            <p:cNvPr id="237" name="Ellipse 38"/>
            <p:cNvSpPr/>
            <p:nvPr/>
          </p:nvSpPr>
          <p:spPr>
            <a:xfrm>
              <a:off x="6828271" y="2125036"/>
              <a:ext cx="541764" cy="54176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  <p:sp>
          <p:nvSpPr>
            <p:cNvPr id="238" name="Freihandform 237"/>
            <p:cNvSpPr>
              <a:spLocks noChangeAspect="1"/>
            </p:cNvSpPr>
            <p:nvPr/>
          </p:nvSpPr>
          <p:spPr>
            <a:xfrm>
              <a:off x="6992950" y="2281546"/>
              <a:ext cx="212406" cy="228745"/>
            </a:xfrm>
            <a:custGeom>
              <a:avLst/>
              <a:gdLst>
                <a:gd name="connsiteX0" fmla="*/ 197676 w 468052"/>
                <a:gd name="connsiteY0" fmla="*/ 201592 h 504056"/>
                <a:gd name="connsiteX1" fmla="*/ 377695 w 468052"/>
                <a:gd name="connsiteY1" fmla="*/ 201592 h 504056"/>
                <a:gd name="connsiteX2" fmla="*/ 377695 w 468052"/>
                <a:gd name="connsiteY2" fmla="*/ 417617 h 504056"/>
                <a:gd name="connsiteX3" fmla="*/ 197676 w 468052"/>
                <a:gd name="connsiteY3" fmla="*/ 417617 h 504056"/>
                <a:gd name="connsiteX4" fmla="*/ 90358 w 468052"/>
                <a:gd name="connsiteY4" fmla="*/ 201592 h 504056"/>
                <a:gd name="connsiteX5" fmla="*/ 147958 w 468052"/>
                <a:gd name="connsiteY5" fmla="*/ 201592 h 504056"/>
                <a:gd name="connsiteX6" fmla="*/ 147958 w 468052"/>
                <a:gd name="connsiteY6" fmla="*/ 417617 h 504056"/>
                <a:gd name="connsiteX7" fmla="*/ 90358 w 468052"/>
                <a:gd name="connsiteY7" fmla="*/ 417617 h 504056"/>
                <a:gd name="connsiteX8" fmla="*/ 90358 w 468052"/>
                <a:gd name="connsiteY8" fmla="*/ 86439 h 504056"/>
                <a:gd name="connsiteX9" fmla="*/ 377695 w 468052"/>
                <a:gd name="connsiteY9" fmla="*/ 86439 h 504056"/>
                <a:gd name="connsiteX10" fmla="*/ 377695 w 468052"/>
                <a:gd name="connsiteY10" fmla="*/ 144039 h 504056"/>
                <a:gd name="connsiteX11" fmla="*/ 90358 w 468052"/>
                <a:gd name="connsiteY11" fmla="*/ 144039 h 504056"/>
                <a:gd name="connsiteX12" fmla="*/ 53742 w 468052"/>
                <a:gd name="connsiteY12" fmla="*/ 53742 h 504056"/>
                <a:gd name="connsiteX13" fmla="*/ 53742 w 468052"/>
                <a:gd name="connsiteY13" fmla="*/ 450314 h 504056"/>
                <a:gd name="connsiteX14" fmla="*/ 414310 w 468052"/>
                <a:gd name="connsiteY14" fmla="*/ 450314 h 504056"/>
                <a:gd name="connsiteX15" fmla="*/ 414310 w 468052"/>
                <a:gd name="connsiteY15" fmla="*/ 53742 h 504056"/>
                <a:gd name="connsiteX16" fmla="*/ 0 w 468052"/>
                <a:gd name="connsiteY16" fmla="*/ 0 h 504056"/>
                <a:gd name="connsiteX17" fmla="*/ 468052 w 468052"/>
                <a:gd name="connsiteY17" fmla="*/ 0 h 504056"/>
                <a:gd name="connsiteX18" fmla="*/ 468052 w 468052"/>
                <a:gd name="connsiteY18" fmla="*/ 504056 h 504056"/>
                <a:gd name="connsiteX19" fmla="*/ 0 w 468052"/>
                <a:gd name="connsiteY19" fmla="*/ 504056 h 5040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468052" h="504056">
                  <a:moveTo>
                    <a:pt x="197676" y="201592"/>
                  </a:moveTo>
                  <a:lnTo>
                    <a:pt x="377695" y="201592"/>
                  </a:lnTo>
                  <a:lnTo>
                    <a:pt x="377695" y="417617"/>
                  </a:lnTo>
                  <a:lnTo>
                    <a:pt x="197676" y="417617"/>
                  </a:lnTo>
                  <a:close/>
                  <a:moveTo>
                    <a:pt x="90358" y="201592"/>
                  </a:moveTo>
                  <a:lnTo>
                    <a:pt x="147958" y="201592"/>
                  </a:lnTo>
                  <a:lnTo>
                    <a:pt x="147958" y="417617"/>
                  </a:lnTo>
                  <a:lnTo>
                    <a:pt x="90358" y="417617"/>
                  </a:lnTo>
                  <a:close/>
                  <a:moveTo>
                    <a:pt x="90358" y="86439"/>
                  </a:moveTo>
                  <a:lnTo>
                    <a:pt x="377695" y="86439"/>
                  </a:lnTo>
                  <a:lnTo>
                    <a:pt x="377695" y="144039"/>
                  </a:lnTo>
                  <a:lnTo>
                    <a:pt x="90358" y="144039"/>
                  </a:lnTo>
                  <a:close/>
                  <a:moveTo>
                    <a:pt x="53742" y="53742"/>
                  </a:moveTo>
                  <a:lnTo>
                    <a:pt x="53742" y="450314"/>
                  </a:lnTo>
                  <a:lnTo>
                    <a:pt x="414310" y="450314"/>
                  </a:lnTo>
                  <a:lnTo>
                    <a:pt x="414310" y="53742"/>
                  </a:lnTo>
                  <a:close/>
                  <a:moveTo>
                    <a:pt x="0" y="0"/>
                  </a:moveTo>
                  <a:lnTo>
                    <a:pt x="468052" y="0"/>
                  </a:lnTo>
                  <a:lnTo>
                    <a:pt x="468052" y="504056"/>
                  </a:lnTo>
                  <a:lnTo>
                    <a:pt x="0" y="50405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</p:grpSp>
      <p:grpSp>
        <p:nvGrpSpPr>
          <p:cNvPr id="239" name="Gruppieren 40"/>
          <p:cNvGrpSpPr/>
          <p:nvPr/>
        </p:nvGrpSpPr>
        <p:grpSpPr>
          <a:xfrm>
            <a:off x="4417013" y="3292514"/>
            <a:ext cx="270000" cy="270000"/>
            <a:chOff x="7592830" y="2125036"/>
            <a:chExt cx="541764" cy="541764"/>
          </a:xfrm>
        </p:grpSpPr>
        <p:sp>
          <p:nvSpPr>
            <p:cNvPr id="240" name="Ellipse 41"/>
            <p:cNvSpPr/>
            <p:nvPr/>
          </p:nvSpPr>
          <p:spPr>
            <a:xfrm>
              <a:off x="7592830" y="2125036"/>
              <a:ext cx="541764" cy="54176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  <p:sp>
          <p:nvSpPr>
            <p:cNvPr id="241" name="Freihandform 240"/>
            <p:cNvSpPr>
              <a:spLocks noChangeAspect="1"/>
            </p:cNvSpPr>
            <p:nvPr/>
          </p:nvSpPr>
          <p:spPr>
            <a:xfrm rot="18900000">
              <a:off x="7781702" y="2280976"/>
              <a:ext cx="164021" cy="240784"/>
            </a:xfrm>
            <a:custGeom>
              <a:avLst/>
              <a:gdLst>
                <a:gd name="connsiteX0" fmla="*/ 297626 w 396044"/>
                <a:gd name="connsiteY0" fmla="*/ 98418 h 581396"/>
                <a:gd name="connsiteX1" fmla="*/ 98418 w 396044"/>
                <a:gd name="connsiteY1" fmla="*/ 98418 h 581396"/>
                <a:gd name="connsiteX2" fmla="*/ 98418 w 396044"/>
                <a:gd name="connsiteY2" fmla="*/ 297626 h 581396"/>
                <a:gd name="connsiteX3" fmla="*/ 297626 w 396044"/>
                <a:gd name="connsiteY3" fmla="*/ 297626 h 581396"/>
                <a:gd name="connsiteX4" fmla="*/ 297626 w 396044"/>
                <a:gd name="connsiteY4" fmla="*/ 98418 h 581396"/>
                <a:gd name="connsiteX5" fmla="*/ 338045 w 396044"/>
                <a:gd name="connsiteY5" fmla="*/ 57999 h 581396"/>
                <a:gd name="connsiteX6" fmla="*/ 338045 w 396044"/>
                <a:gd name="connsiteY6" fmla="*/ 338044 h 581396"/>
                <a:gd name="connsiteX7" fmla="*/ 272538 w 396044"/>
                <a:gd name="connsiteY7" fmla="*/ 381544 h 581396"/>
                <a:gd name="connsiteX8" fmla="*/ 238705 w 396044"/>
                <a:gd name="connsiteY8" fmla="*/ 388127 h 581396"/>
                <a:gd name="connsiteX9" fmla="*/ 238705 w 396044"/>
                <a:gd name="connsiteY9" fmla="*/ 566396 h 581396"/>
                <a:gd name="connsiteX10" fmla="*/ 223705 w 396044"/>
                <a:gd name="connsiteY10" fmla="*/ 581396 h 581396"/>
                <a:gd name="connsiteX11" fmla="*/ 163705 w 396044"/>
                <a:gd name="connsiteY11" fmla="*/ 581396 h 581396"/>
                <a:gd name="connsiteX12" fmla="*/ 148705 w 396044"/>
                <a:gd name="connsiteY12" fmla="*/ 566396 h 581396"/>
                <a:gd name="connsiteX13" fmla="*/ 148705 w 396044"/>
                <a:gd name="connsiteY13" fmla="*/ 386448 h 581396"/>
                <a:gd name="connsiteX14" fmla="*/ 123506 w 396044"/>
                <a:gd name="connsiteY14" fmla="*/ 381544 h 581396"/>
                <a:gd name="connsiteX15" fmla="*/ 57999 w 396044"/>
                <a:gd name="connsiteY15" fmla="*/ 338044 h 581396"/>
                <a:gd name="connsiteX16" fmla="*/ 57999 w 396044"/>
                <a:gd name="connsiteY16" fmla="*/ 57999 h 581396"/>
                <a:gd name="connsiteX17" fmla="*/ 338045 w 396044"/>
                <a:gd name="connsiteY17" fmla="*/ 57999 h 5813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96044" h="581396">
                  <a:moveTo>
                    <a:pt x="297626" y="98418"/>
                  </a:moveTo>
                  <a:cubicBezTo>
                    <a:pt x="242616" y="43409"/>
                    <a:pt x="153427" y="43409"/>
                    <a:pt x="98418" y="98418"/>
                  </a:cubicBezTo>
                  <a:cubicBezTo>
                    <a:pt x="43409" y="153427"/>
                    <a:pt x="43409" y="242616"/>
                    <a:pt x="98418" y="297626"/>
                  </a:cubicBezTo>
                  <a:cubicBezTo>
                    <a:pt x="153427" y="352635"/>
                    <a:pt x="242616" y="352635"/>
                    <a:pt x="297626" y="297626"/>
                  </a:cubicBezTo>
                  <a:cubicBezTo>
                    <a:pt x="352635" y="242616"/>
                    <a:pt x="352635" y="153427"/>
                    <a:pt x="297626" y="98418"/>
                  </a:cubicBezTo>
                  <a:close/>
                  <a:moveTo>
                    <a:pt x="338045" y="57999"/>
                  </a:moveTo>
                  <a:cubicBezTo>
                    <a:pt x="415377" y="135332"/>
                    <a:pt x="415377" y="260712"/>
                    <a:pt x="338045" y="338044"/>
                  </a:cubicBezTo>
                  <a:cubicBezTo>
                    <a:pt x="318711" y="357378"/>
                    <a:pt x="296375" y="371878"/>
                    <a:pt x="272538" y="381544"/>
                  </a:cubicBezTo>
                  <a:lnTo>
                    <a:pt x="238705" y="388127"/>
                  </a:lnTo>
                  <a:lnTo>
                    <a:pt x="238705" y="566396"/>
                  </a:lnTo>
                  <a:cubicBezTo>
                    <a:pt x="238705" y="574680"/>
                    <a:pt x="231989" y="581396"/>
                    <a:pt x="223705" y="581396"/>
                  </a:cubicBezTo>
                  <a:lnTo>
                    <a:pt x="163705" y="581396"/>
                  </a:lnTo>
                  <a:cubicBezTo>
                    <a:pt x="155421" y="581396"/>
                    <a:pt x="148705" y="574680"/>
                    <a:pt x="148705" y="566396"/>
                  </a:cubicBezTo>
                  <a:lnTo>
                    <a:pt x="148705" y="386448"/>
                  </a:lnTo>
                  <a:lnTo>
                    <a:pt x="123506" y="381544"/>
                  </a:lnTo>
                  <a:cubicBezTo>
                    <a:pt x="99668" y="371877"/>
                    <a:pt x="77332" y="357377"/>
                    <a:pt x="57999" y="338044"/>
                  </a:cubicBezTo>
                  <a:cubicBezTo>
                    <a:pt x="-19334" y="260712"/>
                    <a:pt x="-19334" y="135332"/>
                    <a:pt x="57999" y="57999"/>
                  </a:cubicBezTo>
                  <a:cubicBezTo>
                    <a:pt x="135332" y="-19334"/>
                    <a:pt x="260712" y="-19334"/>
                    <a:pt x="338045" y="5799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</p:grpSp>
      <p:grpSp>
        <p:nvGrpSpPr>
          <p:cNvPr id="242" name="Gruppieren 46"/>
          <p:cNvGrpSpPr/>
          <p:nvPr/>
        </p:nvGrpSpPr>
        <p:grpSpPr>
          <a:xfrm>
            <a:off x="7262320" y="3292514"/>
            <a:ext cx="270000" cy="270000"/>
            <a:chOff x="10099278" y="4300535"/>
            <a:chExt cx="541764" cy="541764"/>
          </a:xfrm>
        </p:grpSpPr>
        <p:sp>
          <p:nvSpPr>
            <p:cNvPr id="243" name="Ellipse 47"/>
            <p:cNvSpPr/>
            <p:nvPr/>
          </p:nvSpPr>
          <p:spPr>
            <a:xfrm>
              <a:off x="10099278" y="4300535"/>
              <a:ext cx="541764" cy="541764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  <p:sp>
          <p:nvSpPr>
            <p:cNvPr id="244" name="Freihandform 243"/>
            <p:cNvSpPr>
              <a:spLocks noChangeAspect="1"/>
            </p:cNvSpPr>
            <p:nvPr/>
          </p:nvSpPr>
          <p:spPr>
            <a:xfrm rot="5400000">
              <a:off x="10249765" y="4451025"/>
              <a:ext cx="240790" cy="240784"/>
            </a:xfrm>
            <a:custGeom>
              <a:avLst/>
              <a:gdLst>
                <a:gd name="connsiteX0" fmla="*/ 1080131 w 1918574"/>
                <a:gd name="connsiteY0" fmla="*/ 1201342 h 1918529"/>
                <a:gd name="connsiteX1" fmla="*/ 1111156 w 1918574"/>
                <a:gd name="connsiteY1" fmla="*/ 1184503 h 1918529"/>
                <a:gd name="connsiteX2" fmla="*/ 1184524 w 1918574"/>
                <a:gd name="connsiteY2" fmla="*/ 1111134 h 1918529"/>
                <a:gd name="connsiteX3" fmla="*/ 1201364 w 1918574"/>
                <a:gd name="connsiteY3" fmla="*/ 1080109 h 1918529"/>
                <a:gd name="connsiteX4" fmla="*/ 1209567 w 1918574"/>
                <a:gd name="connsiteY4" fmla="*/ 1064996 h 1918529"/>
                <a:gd name="connsiteX5" fmla="*/ 1215777 w 1918574"/>
                <a:gd name="connsiteY5" fmla="*/ 1044990 h 1918529"/>
                <a:gd name="connsiteX6" fmla="*/ 1225394 w 1918574"/>
                <a:gd name="connsiteY6" fmla="*/ 1014008 h 1918529"/>
                <a:gd name="connsiteX7" fmla="*/ 1230913 w 1918574"/>
                <a:gd name="connsiteY7" fmla="*/ 959266 h 1918529"/>
                <a:gd name="connsiteX8" fmla="*/ 1225394 w 1918574"/>
                <a:gd name="connsiteY8" fmla="*/ 904524 h 1918529"/>
                <a:gd name="connsiteX9" fmla="*/ 1215777 w 1918574"/>
                <a:gd name="connsiteY9" fmla="*/ 873541 h 1918529"/>
                <a:gd name="connsiteX10" fmla="*/ 1417370 w 1918574"/>
                <a:gd name="connsiteY10" fmla="*/ 873541 h 1918529"/>
                <a:gd name="connsiteX11" fmla="*/ 1417371 w 1918574"/>
                <a:gd name="connsiteY11" fmla="*/ 873541 h 1918529"/>
                <a:gd name="connsiteX12" fmla="*/ 1417371 w 1918574"/>
                <a:gd name="connsiteY12" fmla="*/ 873542 h 1918529"/>
                <a:gd name="connsiteX13" fmla="*/ 1515711 w 1918574"/>
                <a:gd name="connsiteY13" fmla="*/ 873542 h 1918529"/>
                <a:gd name="connsiteX14" fmla="*/ 1544286 w 1918574"/>
                <a:gd name="connsiteY14" fmla="*/ 902117 h 1918529"/>
                <a:gd name="connsiteX15" fmla="*/ 1544287 w 1918574"/>
                <a:gd name="connsiteY15" fmla="*/ 1016416 h 1918529"/>
                <a:gd name="connsiteX16" fmla="*/ 1515712 w 1918574"/>
                <a:gd name="connsiteY16" fmla="*/ 1044991 h 1918529"/>
                <a:gd name="connsiteX17" fmla="*/ 1417371 w 1918574"/>
                <a:gd name="connsiteY17" fmla="*/ 1044990 h 1918529"/>
                <a:gd name="connsiteX18" fmla="*/ 1416531 w 1918574"/>
                <a:gd name="connsiteY18" fmla="*/ 1053328 h 1918529"/>
                <a:gd name="connsiteX19" fmla="*/ 1346303 w 1918574"/>
                <a:gd name="connsiteY19" fmla="*/ 1220217 h 1918529"/>
                <a:gd name="connsiteX20" fmla="*/ 1344119 w 1918574"/>
                <a:gd name="connsiteY20" fmla="*/ 1222865 h 1918529"/>
                <a:gd name="connsiteX21" fmla="*/ 1413355 w 1918574"/>
                <a:gd name="connsiteY21" fmla="*/ 1292102 h 1918529"/>
                <a:gd name="connsiteX22" fmla="*/ 1413354 w 1918574"/>
                <a:gd name="connsiteY22" fmla="*/ 1332512 h 1918529"/>
                <a:gd name="connsiteX23" fmla="*/ 1332534 w 1918574"/>
                <a:gd name="connsiteY23" fmla="*/ 1413334 h 1918529"/>
                <a:gd name="connsiteX24" fmla="*/ 1292123 w 1918574"/>
                <a:gd name="connsiteY24" fmla="*/ 1413334 h 1918529"/>
                <a:gd name="connsiteX25" fmla="*/ 1222886 w 1918574"/>
                <a:gd name="connsiteY25" fmla="*/ 1344097 h 1918529"/>
                <a:gd name="connsiteX26" fmla="*/ 1041190 w 1918574"/>
                <a:gd name="connsiteY26" fmla="*/ 1755384 h 1918529"/>
                <a:gd name="connsiteX27" fmla="*/ 1043208 w 1918574"/>
                <a:gd name="connsiteY27" fmla="*/ 1755282 h 1918529"/>
                <a:gd name="connsiteX28" fmla="*/ 1755282 w 1918574"/>
                <a:gd name="connsiteY28" fmla="*/ 1043208 h 1918529"/>
                <a:gd name="connsiteX29" fmla="*/ 1755429 w 1918574"/>
                <a:gd name="connsiteY29" fmla="*/ 1040293 h 1918529"/>
                <a:gd name="connsiteX30" fmla="*/ 1918574 w 1918574"/>
                <a:gd name="connsiteY30" fmla="*/ 1054914 h 1918529"/>
                <a:gd name="connsiteX31" fmla="*/ 1918319 w 1918574"/>
                <a:gd name="connsiteY31" fmla="*/ 1059964 h 1918529"/>
                <a:gd name="connsiteX32" fmla="*/ 1059964 w 1918574"/>
                <a:gd name="connsiteY32" fmla="*/ 1918319 h 1918529"/>
                <a:gd name="connsiteX33" fmla="*/ 1055810 w 1918574"/>
                <a:gd name="connsiteY33" fmla="*/ 1918529 h 1918529"/>
                <a:gd name="connsiteX34" fmla="*/ 805914 w 1918574"/>
                <a:gd name="connsiteY34" fmla="*/ 13726 h 1918529"/>
                <a:gd name="connsiteX35" fmla="*/ 863320 w 1918574"/>
                <a:gd name="connsiteY35" fmla="*/ 4965 h 1918529"/>
                <a:gd name="connsiteX36" fmla="*/ 961642 w 1918574"/>
                <a:gd name="connsiteY36" fmla="*/ 0 h 1918529"/>
                <a:gd name="connsiteX37" fmla="*/ 1918319 w 1918574"/>
                <a:gd name="connsiteY37" fmla="*/ 863320 h 1918529"/>
                <a:gd name="connsiteX38" fmla="*/ 1918574 w 1918574"/>
                <a:gd name="connsiteY38" fmla="*/ 868372 h 1918529"/>
                <a:gd name="connsiteX39" fmla="*/ 1755429 w 1918574"/>
                <a:gd name="connsiteY39" fmla="*/ 882992 h 1918529"/>
                <a:gd name="connsiteX40" fmla="*/ 1755282 w 1918574"/>
                <a:gd name="connsiteY40" fmla="*/ 880076 h 1918529"/>
                <a:gd name="connsiteX41" fmla="*/ 961642 w 1918574"/>
                <a:gd name="connsiteY41" fmla="*/ 163883 h 1918529"/>
                <a:gd name="connsiteX42" fmla="*/ 880076 w 1918574"/>
                <a:gd name="connsiteY42" fmla="*/ 168002 h 1918529"/>
                <a:gd name="connsiteX43" fmla="*/ 831144 w 1918574"/>
                <a:gd name="connsiteY43" fmla="*/ 175470 h 1918529"/>
                <a:gd name="connsiteX44" fmla="*/ 789027 w 1918574"/>
                <a:gd name="connsiteY44" fmla="*/ 959265 h 1918529"/>
                <a:gd name="connsiteX45" fmla="*/ 959287 w 1918574"/>
                <a:gd name="connsiteY45" fmla="*/ 789005 h 1918529"/>
                <a:gd name="connsiteX46" fmla="*/ 1129547 w 1918574"/>
                <a:gd name="connsiteY46" fmla="*/ 959265 h 1918529"/>
                <a:gd name="connsiteX47" fmla="*/ 959287 w 1918574"/>
                <a:gd name="connsiteY47" fmla="*/ 1129525 h 1918529"/>
                <a:gd name="connsiteX48" fmla="*/ 789027 w 1918574"/>
                <a:gd name="connsiteY48" fmla="*/ 959265 h 1918529"/>
                <a:gd name="connsiteX49" fmla="*/ 496850 w 1918574"/>
                <a:gd name="connsiteY49" fmla="*/ 1312308 h 1918529"/>
                <a:gd name="connsiteX50" fmla="*/ 505219 w 1918574"/>
                <a:gd name="connsiteY50" fmla="*/ 1292103 h 1918529"/>
                <a:gd name="connsiteX51" fmla="*/ 574456 w 1918574"/>
                <a:gd name="connsiteY51" fmla="*/ 1222866 h 1918529"/>
                <a:gd name="connsiteX52" fmla="*/ 629263 w 1918574"/>
                <a:gd name="connsiteY52" fmla="*/ 1289292 h 1918529"/>
                <a:gd name="connsiteX53" fmla="*/ 695688 w 1918574"/>
                <a:gd name="connsiteY53" fmla="*/ 1344098 h 1918529"/>
                <a:gd name="connsiteX54" fmla="*/ 838444 w 1918574"/>
                <a:gd name="connsiteY54" fmla="*/ 1201342 h 1918529"/>
                <a:gd name="connsiteX55" fmla="*/ 853558 w 1918574"/>
                <a:gd name="connsiteY55" fmla="*/ 1209546 h 1918529"/>
                <a:gd name="connsiteX56" fmla="*/ 873563 w 1918574"/>
                <a:gd name="connsiteY56" fmla="*/ 1215756 h 1918529"/>
                <a:gd name="connsiteX57" fmla="*/ 873562 w 1918574"/>
                <a:gd name="connsiteY57" fmla="*/ 1417350 h 1918529"/>
                <a:gd name="connsiteX58" fmla="*/ 873564 w 1918574"/>
                <a:gd name="connsiteY58" fmla="*/ 1417350 h 1918529"/>
                <a:gd name="connsiteX59" fmla="*/ 873563 w 1918574"/>
                <a:gd name="connsiteY59" fmla="*/ 1215756 h 1918529"/>
                <a:gd name="connsiteX60" fmla="*/ 904544 w 1918574"/>
                <a:gd name="connsiteY60" fmla="*/ 1225374 h 1918529"/>
                <a:gd name="connsiteX61" fmla="*/ 959288 w 1918574"/>
                <a:gd name="connsiteY61" fmla="*/ 1230892 h 1918529"/>
                <a:gd name="connsiteX62" fmla="*/ 1014028 w 1918574"/>
                <a:gd name="connsiteY62" fmla="*/ 1225374 h 1918529"/>
                <a:gd name="connsiteX63" fmla="*/ 1045010 w 1918574"/>
                <a:gd name="connsiteY63" fmla="*/ 1215757 h 1918529"/>
                <a:gd name="connsiteX64" fmla="*/ 1045010 w 1918574"/>
                <a:gd name="connsiteY64" fmla="*/ 1215755 h 1918529"/>
                <a:gd name="connsiteX65" fmla="*/ 1065015 w 1918574"/>
                <a:gd name="connsiteY65" fmla="*/ 1209546 h 1918529"/>
                <a:gd name="connsiteX66" fmla="*/ 1080129 w 1918574"/>
                <a:gd name="connsiteY66" fmla="*/ 1201342 h 1918529"/>
                <a:gd name="connsiteX67" fmla="*/ 1222885 w 1918574"/>
                <a:gd name="connsiteY67" fmla="*/ 1344097 h 1918529"/>
                <a:gd name="connsiteX68" fmla="*/ 1220236 w 1918574"/>
                <a:gd name="connsiteY68" fmla="*/ 1346282 h 1918529"/>
                <a:gd name="connsiteX69" fmla="*/ 1053347 w 1918574"/>
                <a:gd name="connsiteY69" fmla="*/ 1416510 h 1918529"/>
                <a:gd name="connsiteX70" fmla="*/ 1045012 w 1918574"/>
                <a:gd name="connsiteY70" fmla="*/ 1417350 h 1918529"/>
                <a:gd name="connsiteX71" fmla="*/ 1045012 w 1918574"/>
                <a:gd name="connsiteY71" fmla="*/ 1417352 h 1918529"/>
                <a:gd name="connsiteX72" fmla="*/ 1045011 w 1918574"/>
                <a:gd name="connsiteY72" fmla="*/ 1417351 h 1918529"/>
                <a:gd name="connsiteX73" fmla="*/ 1045011 w 1918574"/>
                <a:gd name="connsiteY73" fmla="*/ 1515691 h 1918529"/>
                <a:gd name="connsiteX74" fmla="*/ 1016436 w 1918574"/>
                <a:gd name="connsiteY74" fmla="*/ 1544266 h 1918529"/>
                <a:gd name="connsiteX75" fmla="*/ 902136 w 1918574"/>
                <a:gd name="connsiteY75" fmla="*/ 1544266 h 1918529"/>
                <a:gd name="connsiteX76" fmla="*/ 873562 w 1918574"/>
                <a:gd name="connsiteY76" fmla="*/ 1515691 h 1918529"/>
                <a:gd name="connsiteX77" fmla="*/ 873563 w 1918574"/>
                <a:gd name="connsiteY77" fmla="*/ 1417351 h 1918529"/>
                <a:gd name="connsiteX78" fmla="*/ 865226 w 1918574"/>
                <a:gd name="connsiteY78" fmla="*/ 1416510 h 1918529"/>
                <a:gd name="connsiteX79" fmla="*/ 698336 w 1918574"/>
                <a:gd name="connsiteY79" fmla="*/ 1346284 h 1918529"/>
                <a:gd name="connsiteX80" fmla="*/ 695689 w 1918574"/>
                <a:gd name="connsiteY80" fmla="*/ 1344099 h 1918529"/>
                <a:gd name="connsiteX81" fmla="*/ 626452 w 1918574"/>
                <a:gd name="connsiteY81" fmla="*/ 1413337 h 1918529"/>
                <a:gd name="connsiteX82" fmla="*/ 586040 w 1918574"/>
                <a:gd name="connsiteY82" fmla="*/ 1413336 h 1918529"/>
                <a:gd name="connsiteX83" fmla="*/ 505220 w 1918574"/>
                <a:gd name="connsiteY83" fmla="*/ 1332514 h 1918529"/>
                <a:gd name="connsiteX84" fmla="*/ 496850 w 1918574"/>
                <a:gd name="connsiteY84" fmla="*/ 1312308 h 1918529"/>
                <a:gd name="connsiteX85" fmla="*/ 496849 w 1918574"/>
                <a:gd name="connsiteY85" fmla="*/ 606224 h 1918529"/>
                <a:gd name="connsiteX86" fmla="*/ 505220 w 1918574"/>
                <a:gd name="connsiteY86" fmla="*/ 586019 h 1918529"/>
                <a:gd name="connsiteX87" fmla="*/ 586040 w 1918574"/>
                <a:gd name="connsiteY87" fmla="*/ 505197 h 1918529"/>
                <a:gd name="connsiteX88" fmla="*/ 626452 w 1918574"/>
                <a:gd name="connsiteY88" fmla="*/ 505197 h 1918529"/>
                <a:gd name="connsiteX89" fmla="*/ 695688 w 1918574"/>
                <a:gd name="connsiteY89" fmla="*/ 574433 h 1918529"/>
                <a:gd name="connsiteX90" fmla="*/ 695689 w 1918574"/>
                <a:gd name="connsiteY90" fmla="*/ 574432 h 1918529"/>
                <a:gd name="connsiteX91" fmla="*/ 695689 w 1918574"/>
                <a:gd name="connsiteY91" fmla="*/ 574435 h 1918529"/>
                <a:gd name="connsiteX92" fmla="*/ 698337 w 1918574"/>
                <a:gd name="connsiteY92" fmla="*/ 572250 h 1918529"/>
                <a:gd name="connsiteX93" fmla="*/ 865226 w 1918574"/>
                <a:gd name="connsiteY93" fmla="*/ 502023 h 1918529"/>
                <a:gd name="connsiteX94" fmla="*/ 873562 w 1918574"/>
                <a:gd name="connsiteY94" fmla="*/ 501183 h 1918529"/>
                <a:gd name="connsiteX95" fmla="*/ 873563 w 1918574"/>
                <a:gd name="connsiteY95" fmla="*/ 501182 h 1918529"/>
                <a:gd name="connsiteX96" fmla="*/ 873562 w 1918574"/>
                <a:gd name="connsiteY96" fmla="*/ 402841 h 1918529"/>
                <a:gd name="connsiteX97" fmla="*/ 902137 w 1918574"/>
                <a:gd name="connsiteY97" fmla="*/ 374266 h 1918529"/>
                <a:gd name="connsiteX98" fmla="*/ 1016437 w 1918574"/>
                <a:gd name="connsiteY98" fmla="*/ 374266 h 1918529"/>
                <a:gd name="connsiteX99" fmla="*/ 1045012 w 1918574"/>
                <a:gd name="connsiteY99" fmla="*/ 402841 h 1918529"/>
                <a:gd name="connsiteX100" fmla="*/ 1045012 w 1918574"/>
                <a:gd name="connsiteY100" fmla="*/ 501184 h 1918529"/>
                <a:gd name="connsiteX101" fmla="*/ 1045012 w 1918574"/>
                <a:gd name="connsiteY101" fmla="*/ 501185 h 1918529"/>
                <a:gd name="connsiteX102" fmla="*/ 1053348 w 1918574"/>
                <a:gd name="connsiteY102" fmla="*/ 502025 h 1918529"/>
                <a:gd name="connsiteX103" fmla="*/ 1220238 w 1918574"/>
                <a:gd name="connsiteY103" fmla="*/ 572252 h 1918529"/>
                <a:gd name="connsiteX104" fmla="*/ 1222884 w 1918574"/>
                <a:gd name="connsiteY104" fmla="*/ 574435 h 1918529"/>
                <a:gd name="connsiteX105" fmla="*/ 1292122 w 1918574"/>
                <a:gd name="connsiteY105" fmla="*/ 505197 h 1918529"/>
                <a:gd name="connsiteX106" fmla="*/ 1332533 w 1918574"/>
                <a:gd name="connsiteY106" fmla="*/ 505197 h 1918529"/>
                <a:gd name="connsiteX107" fmla="*/ 1413355 w 1918574"/>
                <a:gd name="connsiteY107" fmla="*/ 586018 h 1918529"/>
                <a:gd name="connsiteX108" fmla="*/ 1413354 w 1918574"/>
                <a:gd name="connsiteY108" fmla="*/ 626430 h 1918529"/>
                <a:gd name="connsiteX109" fmla="*/ 1344117 w 1918574"/>
                <a:gd name="connsiteY109" fmla="*/ 695667 h 1918529"/>
                <a:gd name="connsiteX110" fmla="*/ 1346303 w 1918574"/>
                <a:gd name="connsiteY110" fmla="*/ 698315 h 1918529"/>
                <a:gd name="connsiteX111" fmla="*/ 1416529 w 1918574"/>
                <a:gd name="connsiteY111" fmla="*/ 865205 h 1918529"/>
                <a:gd name="connsiteX112" fmla="*/ 1417370 w 1918574"/>
                <a:gd name="connsiteY112" fmla="*/ 873541 h 1918529"/>
                <a:gd name="connsiteX113" fmla="*/ 1215776 w 1918574"/>
                <a:gd name="connsiteY113" fmla="*/ 873540 h 1918529"/>
                <a:gd name="connsiteX114" fmla="*/ 1209565 w 1918574"/>
                <a:gd name="connsiteY114" fmla="*/ 853537 h 1918529"/>
                <a:gd name="connsiteX115" fmla="*/ 1201362 w 1918574"/>
                <a:gd name="connsiteY115" fmla="*/ 838422 h 1918529"/>
                <a:gd name="connsiteX116" fmla="*/ 1184522 w 1918574"/>
                <a:gd name="connsiteY116" fmla="*/ 807398 h 1918529"/>
                <a:gd name="connsiteX117" fmla="*/ 1111154 w 1918574"/>
                <a:gd name="connsiteY117" fmla="*/ 734030 h 1918529"/>
                <a:gd name="connsiteX118" fmla="*/ 1080131 w 1918574"/>
                <a:gd name="connsiteY118" fmla="*/ 717191 h 1918529"/>
                <a:gd name="connsiteX119" fmla="*/ 1080130 w 1918574"/>
                <a:gd name="connsiteY119" fmla="*/ 717192 h 1918529"/>
                <a:gd name="connsiteX120" fmla="*/ 1065016 w 1918574"/>
                <a:gd name="connsiteY120" fmla="*/ 708989 h 1918529"/>
                <a:gd name="connsiteX121" fmla="*/ 1045012 w 1918574"/>
                <a:gd name="connsiteY121" fmla="*/ 702778 h 1918529"/>
                <a:gd name="connsiteX122" fmla="*/ 1045012 w 1918574"/>
                <a:gd name="connsiteY122" fmla="*/ 702776 h 1918529"/>
                <a:gd name="connsiteX123" fmla="*/ 1014028 w 1918574"/>
                <a:gd name="connsiteY123" fmla="*/ 693159 h 1918529"/>
                <a:gd name="connsiteX124" fmla="*/ 959286 w 1918574"/>
                <a:gd name="connsiteY124" fmla="*/ 687641 h 1918529"/>
                <a:gd name="connsiteX125" fmla="*/ 904543 w 1918574"/>
                <a:gd name="connsiteY125" fmla="*/ 693159 h 1918529"/>
                <a:gd name="connsiteX126" fmla="*/ 873564 w 1918574"/>
                <a:gd name="connsiteY126" fmla="*/ 702777 h 1918529"/>
                <a:gd name="connsiteX127" fmla="*/ 853558 w 1918574"/>
                <a:gd name="connsiteY127" fmla="*/ 708987 h 1918529"/>
                <a:gd name="connsiteX128" fmla="*/ 838445 w 1918574"/>
                <a:gd name="connsiteY128" fmla="*/ 717190 h 1918529"/>
                <a:gd name="connsiteX129" fmla="*/ 807419 w 1918574"/>
                <a:gd name="connsiteY129" fmla="*/ 734029 h 1918529"/>
                <a:gd name="connsiteX130" fmla="*/ 734051 w 1918574"/>
                <a:gd name="connsiteY130" fmla="*/ 807397 h 1918529"/>
                <a:gd name="connsiteX131" fmla="*/ 717212 w 1918574"/>
                <a:gd name="connsiteY131" fmla="*/ 838422 h 1918529"/>
                <a:gd name="connsiteX132" fmla="*/ 709007 w 1918574"/>
                <a:gd name="connsiteY132" fmla="*/ 853537 h 1918529"/>
                <a:gd name="connsiteX133" fmla="*/ 702798 w 1918574"/>
                <a:gd name="connsiteY133" fmla="*/ 873540 h 1918529"/>
                <a:gd name="connsiteX134" fmla="*/ 501203 w 1918574"/>
                <a:gd name="connsiteY134" fmla="*/ 873540 h 1918529"/>
                <a:gd name="connsiteX135" fmla="*/ 502043 w 1918574"/>
                <a:gd name="connsiteY135" fmla="*/ 865205 h 1918529"/>
                <a:gd name="connsiteX136" fmla="*/ 572271 w 1918574"/>
                <a:gd name="connsiteY136" fmla="*/ 698315 h 1918529"/>
                <a:gd name="connsiteX137" fmla="*/ 574456 w 1918574"/>
                <a:gd name="connsiteY137" fmla="*/ 695667 h 1918529"/>
                <a:gd name="connsiteX138" fmla="*/ 505220 w 1918574"/>
                <a:gd name="connsiteY138" fmla="*/ 626430 h 1918529"/>
                <a:gd name="connsiteX139" fmla="*/ 496849 w 1918574"/>
                <a:gd name="connsiteY139" fmla="*/ 606224 h 1918529"/>
                <a:gd name="connsiteX140" fmla="*/ 374287 w 1918574"/>
                <a:gd name="connsiteY140" fmla="*/ 902116 h 1918529"/>
                <a:gd name="connsiteX141" fmla="*/ 402862 w 1918574"/>
                <a:gd name="connsiteY141" fmla="*/ 873541 h 1918529"/>
                <a:gd name="connsiteX142" fmla="*/ 501203 w 1918574"/>
                <a:gd name="connsiteY142" fmla="*/ 873541 h 1918529"/>
                <a:gd name="connsiteX143" fmla="*/ 501204 w 1918574"/>
                <a:gd name="connsiteY143" fmla="*/ 873541 h 1918529"/>
                <a:gd name="connsiteX144" fmla="*/ 501205 w 1918574"/>
                <a:gd name="connsiteY144" fmla="*/ 873541 h 1918529"/>
                <a:gd name="connsiteX145" fmla="*/ 702797 w 1918574"/>
                <a:gd name="connsiteY145" fmla="*/ 873542 h 1918529"/>
                <a:gd name="connsiteX146" fmla="*/ 693179 w 1918574"/>
                <a:gd name="connsiteY146" fmla="*/ 904525 h 1918529"/>
                <a:gd name="connsiteX147" fmla="*/ 687662 w 1918574"/>
                <a:gd name="connsiteY147" fmla="*/ 959267 h 1918529"/>
                <a:gd name="connsiteX148" fmla="*/ 693179 w 1918574"/>
                <a:gd name="connsiteY148" fmla="*/ 1014009 h 1918529"/>
                <a:gd name="connsiteX149" fmla="*/ 702797 w 1918574"/>
                <a:gd name="connsiteY149" fmla="*/ 1044990 h 1918529"/>
                <a:gd name="connsiteX150" fmla="*/ 702798 w 1918574"/>
                <a:gd name="connsiteY150" fmla="*/ 1044991 h 1918529"/>
                <a:gd name="connsiteX151" fmla="*/ 709008 w 1918574"/>
                <a:gd name="connsiteY151" fmla="*/ 1064996 h 1918529"/>
                <a:gd name="connsiteX152" fmla="*/ 717212 w 1918574"/>
                <a:gd name="connsiteY152" fmla="*/ 1080107 h 1918529"/>
                <a:gd name="connsiteX153" fmla="*/ 734051 w 1918574"/>
                <a:gd name="connsiteY153" fmla="*/ 1111133 h 1918529"/>
                <a:gd name="connsiteX154" fmla="*/ 807420 w 1918574"/>
                <a:gd name="connsiteY154" fmla="*/ 1184501 h 1918529"/>
                <a:gd name="connsiteX155" fmla="*/ 838445 w 1918574"/>
                <a:gd name="connsiteY155" fmla="*/ 1201340 h 1918529"/>
                <a:gd name="connsiteX156" fmla="*/ 695689 w 1918574"/>
                <a:gd name="connsiteY156" fmla="*/ 1344096 h 1918529"/>
                <a:gd name="connsiteX157" fmla="*/ 629263 w 1918574"/>
                <a:gd name="connsiteY157" fmla="*/ 1289290 h 1918529"/>
                <a:gd name="connsiteX158" fmla="*/ 574457 w 1918574"/>
                <a:gd name="connsiteY158" fmla="*/ 1222864 h 1918529"/>
                <a:gd name="connsiteX159" fmla="*/ 574456 w 1918574"/>
                <a:gd name="connsiteY159" fmla="*/ 1222865 h 1918529"/>
                <a:gd name="connsiteX160" fmla="*/ 572271 w 1918574"/>
                <a:gd name="connsiteY160" fmla="*/ 1220217 h 1918529"/>
                <a:gd name="connsiteX161" fmla="*/ 502044 w 1918574"/>
                <a:gd name="connsiteY161" fmla="*/ 1053327 h 1918529"/>
                <a:gd name="connsiteX162" fmla="*/ 501205 w 1918574"/>
                <a:gd name="connsiteY162" fmla="*/ 1044991 h 1918529"/>
                <a:gd name="connsiteX163" fmla="*/ 501203 w 1918574"/>
                <a:gd name="connsiteY163" fmla="*/ 1044991 h 1918529"/>
                <a:gd name="connsiteX164" fmla="*/ 402863 w 1918574"/>
                <a:gd name="connsiteY164" fmla="*/ 1044991 h 1918529"/>
                <a:gd name="connsiteX165" fmla="*/ 374288 w 1918574"/>
                <a:gd name="connsiteY165" fmla="*/ 1016416 h 1918529"/>
                <a:gd name="connsiteX166" fmla="*/ 186432 w 1918574"/>
                <a:gd name="connsiteY166" fmla="*/ 397073 h 1918529"/>
                <a:gd name="connsiteX167" fmla="*/ 281659 w 1918574"/>
                <a:gd name="connsiteY167" fmla="*/ 281658 h 1918529"/>
                <a:gd name="connsiteX168" fmla="*/ 587328 w 1918574"/>
                <a:gd name="connsiteY168" fmla="*/ 75570 h 1918529"/>
                <a:gd name="connsiteX169" fmla="*/ 628080 w 1918574"/>
                <a:gd name="connsiteY169" fmla="*/ 60654 h 1918529"/>
                <a:gd name="connsiteX170" fmla="*/ 681684 w 1918574"/>
                <a:gd name="connsiteY170" fmla="*/ 215386 h 1918529"/>
                <a:gd name="connsiteX171" fmla="*/ 651118 w 1918574"/>
                <a:gd name="connsiteY171" fmla="*/ 226574 h 1918529"/>
                <a:gd name="connsiteX172" fmla="*/ 397541 w 1918574"/>
                <a:gd name="connsiteY172" fmla="*/ 397540 h 1918529"/>
                <a:gd name="connsiteX173" fmla="*/ 321060 w 1918574"/>
                <a:gd name="connsiteY173" fmla="*/ 490235 h 1918529"/>
                <a:gd name="connsiteX174" fmla="*/ 0 w 1918574"/>
                <a:gd name="connsiteY174" fmla="*/ 961641 h 1918529"/>
                <a:gd name="connsiteX175" fmla="*/ 75571 w 1918574"/>
                <a:gd name="connsiteY175" fmla="*/ 587327 h 1918529"/>
                <a:gd name="connsiteX176" fmla="*/ 89339 w 1918574"/>
                <a:gd name="connsiteY176" fmla="*/ 558745 h 1918529"/>
                <a:gd name="connsiteX177" fmla="*/ 239636 w 1918574"/>
                <a:gd name="connsiteY177" fmla="*/ 627053 h 1918529"/>
                <a:gd name="connsiteX178" fmla="*/ 226575 w 1918574"/>
                <a:gd name="connsiteY178" fmla="*/ 651117 h 1918529"/>
                <a:gd name="connsiteX179" fmla="*/ 163883 w 1918574"/>
                <a:gd name="connsiteY179" fmla="*/ 961641 h 1918529"/>
                <a:gd name="connsiteX180" fmla="*/ 880076 w 1918574"/>
                <a:gd name="connsiteY180" fmla="*/ 1755281 h 1918529"/>
                <a:gd name="connsiteX181" fmla="*/ 882093 w 1918574"/>
                <a:gd name="connsiteY181" fmla="*/ 1755383 h 1918529"/>
                <a:gd name="connsiteX182" fmla="*/ 867472 w 1918574"/>
                <a:gd name="connsiteY182" fmla="*/ 1918528 h 1918529"/>
                <a:gd name="connsiteX183" fmla="*/ 863320 w 1918574"/>
                <a:gd name="connsiteY183" fmla="*/ 1918318 h 1918529"/>
                <a:gd name="connsiteX184" fmla="*/ 0 w 1918574"/>
                <a:gd name="connsiteY184" fmla="*/ 961641 h 19185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</a:cxnLst>
              <a:rect l="l" t="t" r="r" b="b"/>
              <a:pathLst>
                <a:path w="1918574" h="1918529">
                  <a:moveTo>
                    <a:pt x="1080131" y="1201342"/>
                  </a:moveTo>
                  <a:lnTo>
                    <a:pt x="1111156" y="1184503"/>
                  </a:lnTo>
                  <a:cubicBezTo>
                    <a:pt x="1140056" y="1164977"/>
                    <a:pt x="1164998" y="1140036"/>
                    <a:pt x="1184524" y="1111134"/>
                  </a:cubicBezTo>
                  <a:lnTo>
                    <a:pt x="1201364" y="1080109"/>
                  </a:lnTo>
                  <a:lnTo>
                    <a:pt x="1209567" y="1064996"/>
                  </a:lnTo>
                  <a:lnTo>
                    <a:pt x="1215777" y="1044990"/>
                  </a:lnTo>
                  <a:lnTo>
                    <a:pt x="1225394" y="1014008"/>
                  </a:lnTo>
                  <a:cubicBezTo>
                    <a:pt x="1229012" y="996326"/>
                    <a:pt x="1230912" y="978018"/>
                    <a:pt x="1230913" y="959266"/>
                  </a:cubicBezTo>
                  <a:cubicBezTo>
                    <a:pt x="1230912" y="940514"/>
                    <a:pt x="1229012" y="922207"/>
                    <a:pt x="1225394" y="904524"/>
                  </a:cubicBezTo>
                  <a:lnTo>
                    <a:pt x="1215777" y="873541"/>
                  </a:lnTo>
                  <a:lnTo>
                    <a:pt x="1417370" y="873541"/>
                  </a:lnTo>
                  <a:lnTo>
                    <a:pt x="1417371" y="873541"/>
                  </a:lnTo>
                  <a:lnTo>
                    <a:pt x="1417371" y="873542"/>
                  </a:lnTo>
                  <a:lnTo>
                    <a:pt x="1515711" y="873542"/>
                  </a:lnTo>
                  <a:cubicBezTo>
                    <a:pt x="1531494" y="873542"/>
                    <a:pt x="1544287" y="886335"/>
                    <a:pt x="1544286" y="902117"/>
                  </a:cubicBezTo>
                  <a:lnTo>
                    <a:pt x="1544287" y="1016416"/>
                  </a:lnTo>
                  <a:cubicBezTo>
                    <a:pt x="1544286" y="1032198"/>
                    <a:pt x="1531493" y="1044991"/>
                    <a:pt x="1515712" y="1044991"/>
                  </a:cubicBezTo>
                  <a:lnTo>
                    <a:pt x="1417371" y="1044990"/>
                  </a:lnTo>
                  <a:lnTo>
                    <a:pt x="1416531" y="1053328"/>
                  </a:lnTo>
                  <a:cubicBezTo>
                    <a:pt x="1404096" y="1114094"/>
                    <a:pt x="1379852" y="1170557"/>
                    <a:pt x="1346303" y="1220217"/>
                  </a:cubicBezTo>
                  <a:lnTo>
                    <a:pt x="1344119" y="1222865"/>
                  </a:lnTo>
                  <a:lnTo>
                    <a:pt x="1413355" y="1292102"/>
                  </a:lnTo>
                  <a:cubicBezTo>
                    <a:pt x="1424514" y="1303260"/>
                    <a:pt x="1424515" y="1321353"/>
                    <a:pt x="1413354" y="1332512"/>
                  </a:cubicBezTo>
                  <a:lnTo>
                    <a:pt x="1332534" y="1413334"/>
                  </a:lnTo>
                  <a:cubicBezTo>
                    <a:pt x="1321374" y="1424493"/>
                    <a:pt x="1303282" y="1424493"/>
                    <a:pt x="1292123" y="1413334"/>
                  </a:cubicBezTo>
                  <a:lnTo>
                    <a:pt x="1222886" y="1344097"/>
                  </a:lnTo>
                  <a:close/>
                  <a:moveTo>
                    <a:pt x="1041190" y="1755384"/>
                  </a:moveTo>
                  <a:lnTo>
                    <a:pt x="1043208" y="1755282"/>
                  </a:lnTo>
                  <a:cubicBezTo>
                    <a:pt x="1418665" y="1717153"/>
                    <a:pt x="1717153" y="1418664"/>
                    <a:pt x="1755282" y="1043208"/>
                  </a:cubicBezTo>
                  <a:lnTo>
                    <a:pt x="1755429" y="1040293"/>
                  </a:lnTo>
                  <a:lnTo>
                    <a:pt x="1918574" y="1054914"/>
                  </a:lnTo>
                  <a:lnTo>
                    <a:pt x="1918319" y="1059964"/>
                  </a:lnTo>
                  <a:cubicBezTo>
                    <a:pt x="1872357" y="1512550"/>
                    <a:pt x="1512550" y="1872357"/>
                    <a:pt x="1059964" y="1918319"/>
                  </a:cubicBezTo>
                  <a:lnTo>
                    <a:pt x="1055810" y="1918529"/>
                  </a:lnTo>
                  <a:close/>
                  <a:moveTo>
                    <a:pt x="805914" y="13726"/>
                  </a:moveTo>
                  <a:lnTo>
                    <a:pt x="863320" y="4965"/>
                  </a:lnTo>
                  <a:cubicBezTo>
                    <a:pt x="895647" y="1682"/>
                    <a:pt x="928448" y="0"/>
                    <a:pt x="961642" y="0"/>
                  </a:cubicBezTo>
                  <a:cubicBezTo>
                    <a:pt x="1459548" y="0"/>
                    <a:pt x="1869074" y="378406"/>
                    <a:pt x="1918319" y="863320"/>
                  </a:cubicBezTo>
                  <a:lnTo>
                    <a:pt x="1918574" y="868372"/>
                  </a:lnTo>
                  <a:lnTo>
                    <a:pt x="1755429" y="882992"/>
                  </a:lnTo>
                  <a:lnTo>
                    <a:pt x="1755282" y="880076"/>
                  </a:lnTo>
                  <a:cubicBezTo>
                    <a:pt x="1714429" y="477801"/>
                    <a:pt x="1374695" y="163883"/>
                    <a:pt x="961642" y="163883"/>
                  </a:cubicBezTo>
                  <a:cubicBezTo>
                    <a:pt x="934105" y="163883"/>
                    <a:pt x="906894" y="165278"/>
                    <a:pt x="880076" y="168002"/>
                  </a:cubicBezTo>
                  <a:lnTo>
                    <a:pt x="831144" y="175470"/>
                  </a:lnTo>
                  <a:close/>
                  <a:moveTo>
                    <a:pt x="789027" y="959265"/>
                  </a:moveTo>
                  <a:cubicBezTo>
                    <a:pt x="789027" y="865233"/>
                    <a:pt x="865255" y="789005"/>
                    <a:pt x="959287" y="789005"/>
                  </a:cubicBezTo>
                  <a:cubicBezTo>
                    <a:pt x="1053319" y="789005"/>
                    <a:pt x="1129547" y="865233"/>
                    <a:pt x="1129547" y="959265"/>
                  </a:cubicBezTo>
                  <a:cubicBezTo>
                    <a:pt x="1129547" y="1053297"/>
                    <a:pt x="1053319" y="1129525"/>
                    <a:pt x="959287" y="1129525"/>
                  </a:cubicBezTo>
                  <a:cubicBezTo>
                    <a:pt x="865255" y="1129525"/>
                    <a:pt x="789027" y="1053297"/>
                    <a:pt x="789027" y="959265"/>
                  </a:cubicBezTo>
                  <a:close/>
                  <a:moveTo>
                    <a:pt x="496850" y="1312308"/>
                  </a:moveTo>
                  <a:cubicBezTo>
                    <a:pt x="496850" y="1304995"/>
                    <a:pt x="499639" y="1297683"/>
                    <a:pt x="505219" y="1292103"/>
                  </a:cubicBezTo>
                  <a:lnTo>
                    <a:pt x="574456" y="1222866"/>
                  </a:lnTo>
                  <a:lnTo>
                    <a:pt x="629263" y="1289292"/>
                  </a:lnTo>
                  <a:lnTo>
                    <a:pt x="695688" y="1344098"/>
                  </a:lnTo>
                  <a:lnTo>
                    <a:pt x="838444" y="1201342"/>
                  </a:lnTo>
                  <a:lnTo>
                    <a:pt x="853558" y="1209546"/>
                  </a:lnTo>
                  <a:lnTo>
                    <a:pt x="873563" y="1215756"/>
                  </a:lnTo>
                  <a:lnTo>
                    <a:pt x="873562" y="1417350"/>
                  </a:lnTo>
                  <a:lnTo>
                    <a:pt x="873564" y="1417350"/>
                  </a:lnTo>
                  <a:lnTo>
                    <a:pt x="873563" y="1215756"/>
                  </a:lnTo>
                  <a:lnTo>
                    <a:pt x="904544" y="1225374"/>
                  </a:lnTo>
                  <a:cubicBezTo>
                    <a:pt x="922227" y="1228992"/>
                    <a:pt x="940535" y="1230892"/>
                    <a:pt x="959288" y="1230892"/>
                  </a:cubicBezTo>
                  <a:cubicBezTo>
                    <a:pt x="978038" y="1230892"/>
                    <a:pt x="996346" y="1228992"/>
                    <a:pt x="1014028" y="1225374"/>
                  </a:cubicBezTo>
                  <a:lnTo>
                    <a:pt x="1045010" y="1215757"/>
                  </a:lnTo>
                  <a:lnTo>
                    <a:pt x="1045010" y="1215755"/>
                  </a:lnTo>
                  <a:lnTo>
                    <a:pt x="1065015" y="1209546"/>
                  </a:lnTo>
                  <a:lnTo>
                    <a:pt x="1080129" y="1201342"/>
                  </a:lnTo>
                  <a:lnTo>
                    <a:pt x="1222885" y="1344097"/>
                  </a:lnTo>
                  <a:lnTo>
                    <a:pt x="1220236" y="1346282"/>
                  </a:lnTo>
                  <a:cubicBezTo>
                    <a:pt x="1170576" y="1379832"/>
                    <a:pt x="1114113" y="1404075"/>
                    <a:pt x="1053347" y="1416510"/>
                  </a:cubicBezTo>
                  <a:lnTo>
                    <a:pt x="1045012" y="1417350"/>
                  </a:lnTo>
                  <a:lnTo>
                    <a:pt x="1045012" y="1417352"/>
                  </a:lnTo>
                  <a:lnTo>
                    <a:pt x="1045011" y="1417351"/>
                  </a:lnTo>
                  <a:lnTo>
                    <a:pt x="1045011" y="1515691"/>
                  </a:lnTo>
                  <a:cubicBezTo>
                    <a:pt x="1045011" y="1531472"/>
                    <a:pt x="1032218" y="1544265"/>
                    <a:pt x="1016436" y="1544266"/>
                  </a:cubicBezTo>
                  <a:lnTo>
                    <a:pt x="902136" y="1544266"/>
                  </a:lnTo>
                  <a:cubicBezTo>
                    <a:pt x="886355" y="1544266"/>
                    <a:pt x="873562" y="1531473"/>
                    <a:pt x="873562" y="1515691"/>
                  </a:cubicBezTo>
                  <a:lnTo>
                    <a:pt x="873563" y="1417351"/>
                  </a:lnTo>
                  <a:lnTo>
                    <a:pt x="865226" y="1416510"/>
                  </a:lnTo>
                  <a:cubicBezTo>
                    <a:pt x="804460" y="1404076"/>
                    <a:pt x="747995" y="1379833"/>
                    <a:pt x="698336" y="1346284"/>
                  </a:cubicBezTo>
                  <a:lnTo>
                    <a:pt x="695689" y="1344099"/>
                  </a:lnTo>
                  <a:lnTo>
                    <a:pt x="626452" y="1413337"/>
                  </a:lnTo>
                  <a:cubicBezTo>
                    <a:pt x="615292" y="1424495"/>
                    <a:pt x="597200" y="1424495"/>
                    <a:pt x="586040" y="1413336"/>
                  </a:cubicBezTo>
                  <a:lnTo>
                    <a:pt x="505220" y="1332514"/>
                  </a:lnTo>
                  <a:cubicBezTo>
                    <a:pt x="499639" y="1326935"/>
                    <a:pt x="496850" y="1319621"/>
                    <a:pt x="496850" y="1312308"/>
                  </a:cubicBezTo>
                  <a:close/>
                  <a:moveTo>
                    <a:pt x="496849" y="606224"/>
                  </a:moveTo>
                  <a:cubicBezTo>
                    <a:pt x="496849" y="598911"/>
                    <a:pt x="499639" y="591598"/>
                    <a:pt x="505220" y="586019"/>
                  </a:cubicBezTo>
                  <a:lnTo>
                    <a:pt x="586040" y="505197"/>
                  </a:lnTo>
                  <a:cubicBezTo>
                    <a:pt x="597200" y="494037"/>
                    <a:pt x="615292" y="494037"/>
                    <a:pt x="626452" y="505197"/>
                  </a:cubicBezTo>
                  <a:lnTo>
                    <a:pt x="695688" y="574433"/>
                  </a:lnTo>
                  <a:lnTo>
                    <a:pt x="695689" y="574432"/>
                  </a:lnTo>
                  <a:lnTo>
                    <a:pt x="695689" y="574435"/>
                  </a:lnTo>
                  <a:lnTo>
                    <a:pt x="698337" y="572250"/>
                  </a:lnTo>
                  <a:cubicBezTo>
                    <a:pt x="747997" y="538702"/>
                    <a:pt x="804461" y="514458"/>
                    <a:pt x="865226" y="502023"/>
                  </a:cubicBezTo>
                  <a:lnTo>
                    <a:pt x="873562" y="501183"/>
                  </a:lnTo>
                  <a:lnTo>
                    <a:pt x="873563" y="501182"/>
                  </a:lnTo>
                  <a:lnTo>
                    <a:pt x="873562" y="402841"/>
                  </a:lnTo>
                  <a:cubicBezTo>
                    <a:pt x="873563" y="387059"/>
                    <a:pt x="886356" y="374266"/>
                    <a:pt x="902137" y="374266"/>
                  </a:cubicBezTo>
                  <a:lnTo>
                    <a:pt x="1016437" y="374266"/>
                  </a:lnTo>
                  <a:cubicBezTo>
                    <a:pt x="1032219" y="374265"/>
                    <a:pt x="1045012" y="387058"/>
                    <a:pt x="1045012" y="402841"/>
                  </a:cubicBezTo>
                  <a:lnTo>
                    <a:pt x="1045012" y="501184"/>
                  </a:lnTo>
                  <a:lnTo>
                    <a:pt x="1045012" y="501185"/>
                  </a:lnTo>
                  <a:lnTo>
                    <a:pt x="1053348" y="502025"/>
                  </a:lnTo>
                  <a:cubicBezTo>
                    <a:pt x="1114114" y="514459"/>
                    <a:pt x="1170578" y="538702"/>
                    <a:pt x="1220238" y="572252"/>
                  </a:cubicBezTo>
                  <a:lnTo>
                    <a:pt x="1222884" y="574435"/>
                  </a:lnTo>
                  <a:lnTo>
                    <a:pt x="1292122" y="505197"/>
                  </a:lnTo>
                  <a:cubicBezTo>
                    <a:pt x="1303280" y="494037"/>
                    <a:pt x="1321372" y="494037"/>
                    <a:pt x="1332533" y="505197"/>
                  </a:cubicBezTo>
                  <a:lnTo>
                    <a:pt x="1413355" y="586018"/>
                  </a:lnTo>
                  <a:cubicBezTo>
                    <a:pt x="1424514" y="597178"/>
                    <a:pt x="1424514" y="615270"/>
                    <a:pt x="1413354" y="626430"/>
                  </a:cubicBezTo>
                  <a:lnTo>
                    <a:pt x="1344117" y="695667"/>
                  </a:lnTo>
                  <a:lnTo>
                    <a:pt x="1346303" y="698315"/>
                  </a:lnTo>
                  <a:cubicBezTo>
                    <a:pt x="1379851" y="747975"/>
                    <a:pt x="1404095" y="804439"/>
                    <a:pt x="1416529" y="865205"/>
                  </a:cubicBezTo>
                  <a:lnTo>
                    <a:pt x="1417370" y="873541"/>
                  </a:lnTo>
                  <a:lnTo>
                    <a:pt x="1215776" y="873540"/>
                  </a:lnTo>
                  <a:lnTo>
                    <a:pt x="1209565" y="853537"/>
                  </a:lnTo>
                  <a:lnTo>
                    <a:pt x="1201362" y="838422"/>
                  </a:lnTo>
                  <a:lnTo>
                    <a:pt x="1184522" y="807398"/>
                  </a:lnTo>
                  <a:cubicBezTo>
                    <a:pt x="1164997" y="778496"/>
                    <a:pt x="1140056" y="753555"/>
                    <a:pt x="1111154" y="734030"/>
                  </a:cubicBezTo>
                  <a:lnTo>
                    <a:pt x="1080131" y="717191"/>
                  </a:lnTo>
                  <a:lnTo>
                    <a:pt x="1080130" y="717192"/>
                  </a:lnTo>
                  <a:lnTo>
                    <a:pt x="1065016" y="708989"/>
                  </a:lnTo>
                  <a:lnTo>
                    <a:pt x="1045012" y="702778"/>
                  </a:lnTo>
                  <a:lnTo>
                    <a:pt x="1045012" y="702776"/>
                  </a:lnTo>
                  <a:lnTo>
                    <a:pt x="1014028" y="693159"/>
                  </a:lnTo>
                  <a:cubicBezTo>
                    <a:pt x="996346" y="689541"/>
                    <a:pt x="978037" y="687641"/>
                    <a:pt x="959286" y="687641"/>
                  </a:cubicBezTo>
                  <a:cubicBezTo>
                    <a:pt x="940534" y="687641"/>
                    <a:pt x="922226" y="689541"/>
                    <a:pt x="904543" y="693159"/>
                  </a:cubicBezTo>
                  <a:lnTo>
                    <a:pt x="873564" y="702777"/>
                  </a:lnTo>
                  <a:lnTo>
                    <a:pt x="853558" y="708987"/>
                  </a:lnTo>
                  <a:lnTo>
                    <a:pt x="838445" y="717190"/>
                  </a:lnTo>
                  <a:lnTo>
                    <a:pt x="807419" y="734029"/>
                  </a:lnTo>
                  <a:cubicBezTo>
                    <a:pt x="778518" y="753555"/>
                    <a:pt x="753576" y="778497"/>
                    <a:pt x="734051" y="807397"/>
                  </a:cubicBezTo>
                  <a:lnTo>
                    <a:pt x="717212" y="838422"/>
                  </a:lnTo>
                  <a:lnTo>
                    <a:pt x="709007" y="853537"/>
                  </a:lnTo>
                  <a:lnTo>
                    <a:pt x="702798" y="873540"/>
                  </a:lnTo>
                  <a:lnTo>
                    <a:pt x="501203" y="873540"/>
                  </a:lnTo>
                  <a:lnTo>
                    <a:pt x="502043" y="865205"/>
                  </a:lnTo>
                  <a:cubicBezTo>
                    <a:pt x="514478" y="804439"/>
                    <a:pt x="538721" y="747975"/>
                    <a:pt x="572271" y="698315"/>
                  </a:cubicBezTo>
                  <a:lnTo>
                    <a:pt x="574456" y="695667"/>
                  </a:lnTo>
                  <a:lnTo>
                    <a:pt x="505220" y="626430"/>
                  </a:lnTo>
                  <a:cubicBezTo>
                    <a:pt x="499639" y="620850"/>
                    <a:pt x="496849" y="613537"/>
                    <a:pt x="496849" y="606224"/>
                  </a:cubicBezTo>
                  <a:close/>
                  <a:moveTo>
                    <a:pt x="374287" y="902116"/>
                  </a:moveTo>
                  <a:cubicBezTo>
                    <a:pt x="374287" y="886334"/>
                    <a:pt x="387080" y="873541"/>
                    <a:pt x="402862" y="873541"/>
                  </a:cubicBezTo>
                  <a:lnTo>
                    <a:pt x="501203" y="873541"/>
                  </a:lnTo>
                  <a:lnTo>
                    <a:pt x="501204" y="873541"/>
                  </a:lnTo>
                  <a:lnTo>
                    <a:pt x="501205" y="873541"/>
                  </a:lnTo>
                  <a:lnTo>
                    <a:pt x="702797" y="873542"/>
                  </a:lnTo>
                  <a:lnTo>
                    <a:pt x="693179" y="904525"/>
                  </a:lnTo>
                  <a:cubicBezTo>
                    <a:pt x="689562" y="922207"/>
                    <a:pt x="687661" y="940515"/>
                    <a:pt x="687662" y="959267"/>
                  </a:cubicBezTo>
                  <a:cubicBezTo>
                    <a:pt x="687662" y="978019"/>
                    <a:pt x="689562" y="996327"/>
                    <a:pt x="693179" y="1014009"/>
                  </a:cubicBezTo>
                  <a:lnTo>
                    <a:pt x="702797" y="1044990"/>
                  </a:lnTo>
                  <a:lnTo>
                    <a:pt x="702798" y="1044991"/>
                  </a:lnTo>
                  <a:lnTo>
                    <a:pt x="709008" y="1064996"/>
                  </a:lnTo>
                  <a:lnTo>
                    <a:pt x="717212" y="1080107"/>
                  </a:lnTo>
                  <a:lnTo>
                    <a:pt x="734051" y="1111133"/>
                  </a:lnTo>
                  <a:cubicBezTo>
                    <a:pt x="753576" y="1140036"/>
                    <a:pt x="778518" y="1164977"/>
                    <a:pt x="807420" y="1184501"/>
                  </a:cubicBezTo>
                  <a:lnTo>
                    <a:pt x="838445" y="1201340"/>
                  </a:lnTo>
                  <a:lnTo>
                    <a:pt x="695689" y="1344096"/>
                  </a:lnTo>
                  <a:lnTo>
                    <a:pt x="629263" y="1289290"/>
                  </a:lnTo>
                  <a:lnTo>
                    <a:pt x="574457" y="1222864"/>
                  </a:lnTo>
                  <a:lnTo>
                    <a:pt x="574456" y="1222865"/>
                  </a:lnTo>
                  <a:lnTo>
                    <a:pt x="572271" y="1220217"/>
                  </a:lnTo>
                  <a:cubicBezTo>
                    <a:pt x="538722" y="1170557"/>
                    <a:pt x="514479" y="1114093"/>
                    <a:pt x="502044" y="1053327"/>
                  </a:cubicBezTo>
                  <a:lnTo>
                    <a:pt x="501205" y="1044991"/>
                  </a:lnTo>
                  <a:lnTo>
                    <a:pt x="501203" y="1044991"/>
                  </a:lnTo>
                  <a:lnTo>
                    <a:pt x="402863" y="1044991"/>
                  </a:lnTo>
                  <a:cubicBezTo>
                    <a:pt x="387080" y="1044991"/>
                    <a:pt x="374287" y="1032198"/>
                    <a:pt x="374288" y="1016416"/>
                  </a:cubicBezTo>
                  <a:close/>
                  <a:moveTo>
                    <a:pt x="186432" y="397073"/>
                  </a:moveTo>
                  <a:lnTo>
                    <a:pt x="281659" y="281658"/>
                  </a:lnTo>
                  <a:cubicBezTo>
                    <a:pt x="368670" y="194646"/>
                    <a:pt x="472278" y="124231"/>
                    <a:pt x="587328" y="75570"/>
                  </a:cubicBezTo>
                  <a:lnTo>
                    <a:pt x="628080" y="60654"/>
                  </a:lnTo>
                  <a:lnTo>
                    <a:pt x="681684" y="215386"/>
                  </a:lnTo>
                  <a:lnTo>
                    <a:pt x="651118" y="226574"/>
                  </a:lnTo>
                  <a:cubicBezTo>
                    <a:pt x="555676" y="266942"/>
                    <a:pt x="469724" y="325357"/>
                    <a:pt x="397541" y="397540"/>
                  </a:cubicBezTo>
                  <a:lnTo>
                    <a:pt x="321060" y="490235"/>
                  </a:lnTo>
                  <a:close/>
                  <a:moveTo>
                    <a:pt x="0" y="961641"/>
                  </a:moveTo>
                  <a:cubicBezTo>
                    <a:pt x="0" y="828866"/>
                    <a:pt x="26909" y="702376"/>
                    <a:pt x="75571" y="587327"/>
                  </a:cubicBezTo>
                  <a:lnTo>
                    <a:pt x="89339" y="558745"/>
                  </a:lnTo>
                  <a:lnTo>
                    <a:pt x="239636" y="627053"/>
                  </a:lnTo>
                  <a:lnTo>
                    <a:pt x="226575" y="651117"/>
                  </a:lnTo>
                  <a:cubicBezTo>
                    <a:pt x="186206" y="746560"/>
                    <a:pt x="163883" y="851493"/>
                    <a:pt x="163883" y="961641"/>
                  </a:cubicBezTo>
                  <a:cubicBezTo>
                    <a:pt x="163883" y="1374694"/>
                    <a:pt x="477801" y="1714428"/>
                    <a:pt x="880076" y="1755281"/>
                  </a:cubicBezTo>
                  <a:lnTo>
                    <a:pt x="882093" y="1755383"/>
                  </a:lnTo>
                  <a:lnTo>
                    <a:pt x="867472" y="1918528"/>
                  </a:lnTo>
                  <a:lnTo>
                    <a:pt x="863320" y="1918318"/>
                  </a:lnTo>
                  <a:cubicBezTo>
                    <a:pt x="378406" y="1869073"/>
                    <a:pt x="0" y="1459547"/>
                    <a:pt x="0" y="96164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</p:grpSp>
      <p:grpSp>
        <p:nvGrpSpPr>
          <p:cNvPr id="245" name="Gruppieren 44"/>
          <p:cNvGrpSpPr>
            <a:grpSpLocks noChangeAspect="1"/>
          </p:cNvGrpSpPr>
          <p:nvPr/>
        </p:nvGrpSpPr>
        <p:grpSpPr>
          <a:xfrm>
            <a:off x="7259407" y="2680661"/>
            <a:ext cx="270000" cy="270000"/>
            <a:chOff x="11287139" y="4727266"/>
            <a:chExt cx="540000" cy="540000"/>
          </a:xfrm>
        </p:grpSpPr>
        <p:sp>
          <p:nvSpPr>
            <p:cNvPr id="246" name="Ellipse 45"/>
            <p:cNvSpPr/>
            <p:nvPr/>
          </p:nvSpPr>
          <p:spPr>
            <a:xfrm>
              <a:off x="11287139" y="4727266"/>
              <a:ext cx="540000" cy="5400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  <p:sp>
          <p:nvSpPr>
            <p:cNvPr id="247" name="Freihandform 246"/>
            <p:cNvSpPr>
              <a:spLocks noChangeAspect="1"/>
            </p:cNvSpPr>
            <p:nvPr/>
          </p:nvSpPr>
          <p:spPr>
            <a:xfrm>
              <a:off x="11419359" y="4907266"/>
              <a:ext cx="275561" cy="180000"/>
            </a:xfrm>
            <a:custGeom>
              <a:avLst/>
              <a:gdLst>
                <a:gd name="connsiteX0" fmla="*/ 0 w 2203294"/>
                <a:gd name="connsiteY0" fmla="*/ 1394248 h 1439222"/>
                <a:gd name="connsiteX1" fmla="*/ 2203200 w 2203294"/>
                <a:gd name="connsiteY1" fmla="*/ 1394248 h 1439222"/>
                <a:gd name="connsiteX2" fmla="*/ 2200149 w 2203294"/>
                <a:gd name="connsiteY2" fmla="*/ 1409399 h 1439222"/>
                <a:gd name="connsiteX3" fmla="*/ 2155271 w 2203294"/>
                <a:gd name="connsiteY3" fmla="*/ 1439222 h 1439222"/>
                <a:gd name="connsiteX4" fmla="*/ 47929 w 2203294"/>
                <a:gd name="connsiteY4" fmla="*/ 1439222 h 1439222"/>
                <a:gd name="connsiteX5" fmla="*/ 3051 w 2203294"/>
                <a:gd name="connsiteY5" fmla="*/ 1409399 h 1439222"/>
                <a:gd name="connsiteX6" fmla="*/ 280847 w 2203294"/>
                <a:gd name="connsiteY6" fmla="*/ 85787 h 1439222"/>
                <a:gd name="connsiteX7" fmla="*/ 280847 w 2203294"/>
                <a:gd name="connsiteY7" fmla="*/ 1057787 h 1439222"/>
                <a:gd name="connsiteX8" fmla="*/ 1922447 w 2203294"/>
                <a:gd name="connsiteY8" fmla="*/ 1057787 h 1439222"/>
                <a:gd name="connsiteX9" fmla="*/ 1922447 w 2203294"/>
                <a:gd name="connsiteY9" fmla="*/ 85787 h 1439222"/>
                <a:gd name="connsiteX10" fmla="*/ 296373 w 2203294"/>
                <a:gd name="connsiteY10" fmla="*/ 0 h 1439222"/>
                <a:gd name="connsiteX11" fmla="*/ 1906921 w 2203294"/>
                <a:gd name="connsiteY11" fmla="*/ 0 h 1439222"/>
                <a:gd name="connsiteX12" fmla="*/ 1998047 w 2203294"/>
                <a:gd name="connsiteY12" fmla="*/ 91126 h 1439222"/>
                <a:gd name="connsiteX13" fmla="*/ 1998047 w 2203294"/>
                <a:gd name="connsiteY13" fmla="*/ 1057864 h 1439222"/>
                <a:gd name="connsiteX14" fmla="*/ 1990886 w 2203294"/>
                <a:gd name="connsiteY14" fmla="*/ 1093335 h 1439222"/>
                <a:gd name="connsiteX15" fmla="*/ 1981139 w 2203294"/>
                <a:gd name="connsiteY15" fmla="*/ 1107791 h 1439222"/>
                <a:gd name="connsiteX16" fmla="*/ 2203294 w 2203294"/>
                <a:gd name="connsiteY16" fmla="*/ 1387315 h 1439222"/>
                <a:gd name="connsiteX17" fmla="*/ 0 w 2203294"/>
                <a:gd name="connsiteY17" fmla="*/ 1387315 h 1439222"/>
                <a:gd name="connsiteX18" fmla="*/ 222155 w 2203294"/>
                <a:gd name="connsiteY18" fmla="*/ 1107791 h 1439222"/>
                <a:gd name="connsiteX19" fmla="*/ 212408 w 2203294"/>
                <a:gd name="connsiteY19" fmla="*/ 1093335 h 1439222"/>
                <a:gd name="connsiteX20" fmla="*/ 205247 w 2203294"/>
                <a:gd name="connsiteY20" fmla="*/ 1057864 h 1439222"/>
                <a:gd name="connsiteX21" fmla="*/ 205247 w 2203294"/>
                <a:gd name="connsiteY21" fmla="*/ 91126 h 1439222"/>
                <a:gd name="connsiteX22" fmla="*/ 296373 w 2203294"/>
                <a:gd name="connsiteY22" fmla="*/ 0 h 14392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2203294" h="1439222">
                  <a:moveTo>
                    <a:pt x="0" y="1394248"/>
                  </a:moveTo>
                  <a:lnTo>
                    <a:pt x="2203200" y="1394248"/>
                  </a:lnTo>
                  <a:lnTo>
                    <a:pt x="2200149" y="1409399"/>
                  </a:lnTo>
                  <a:cubicBezTo>
                    <a:pt x="2192755" y="1426925"/>
                    <a:pt x="2175445" y="1439222"/>
                    <a:pt x="2155271" y="1439222"/>
                  </a:cubicBezTo>
                  <a:lnTo>
                    <a:pt x="47929" y="1439222"/>
                  </a:lnTo>
                  <a:cubicBezTo>
                    <a:pt x="27755" y="1439222"/>
                    <a:pt x="10445" y="1426925"/>
                    <a:pt x="3051" y="1409399"/>
                  </a:cubicBezTo>
                  <a:close/>
                  <a:moveTo>
                    <a:pt x="280847" y="85787"/>
                  </a:moveTo>
                  <a:lnTo>
                    <a:pt x="280847" y="1057787"/>
                  </a:lnTo>
                  <a:lnTo>
                    <a:pt x="1922447" y="1057787"/>
                  </a:lnTo>
                  <a:lnTo>
                    <a:pt x="1922447" y="85787"/>
                  </a:lnTo>
                  <a:close/>
                  <a:moveTo>
                    <a:pt x="296373" y="0"/>
                  </a:moveTo>
                  <a:lnTo>
                    <a:pt x="1906921" y="0"/>
                  </a:lnTo>
                  <a:cubicBezTo>
                    <a:pt x="1957249" y="0"/>
                    <a:pt x="1998047" y="40798"/>
                    <a:pt x="1998047" y="91126"/>
                  </a:cubicBezTo>
                  <a:lnTo>
                    <a:pt x="1998047" y="1057864"/>
                  </a:lnTo>
                  <a:cubicBezTo>
                    <a:pt x="1998047" y="1070446"/>
                    <a:pt x="1995497" y="1082432"/>
                    <a:pt x="1990886" y="1093335"/>
                  </a:cubicBezTo>
                  <a:lnTo>
                    <a:pt x="1981139" y="1107791"/>
                  </a:lnTo>
                  <a:lnTo>
                    <a:pt x="2203294" y="1387315"/>
                  </a:lnTo>
                  <a:lnTo>
                    <a:pt x="0" y="1387315"/>
                  </a:lnTo>
                  <a:lnTo>
                    <a:pt x="222155" y="1107791"/>
                  </a:lnTo>
                  <a:lnTo>
                    <a:pt x="212408" y="1093335"/>
                  </a:lnTo>
                  <a:cubicBezTo>
                    <a:pt x="207797" y="1082432"/>
                    <a:pt x="205247" y="1070446"/>
                    <a:pt x="205247" y="1057864"/>
                  </a:cubicBezTo>
                  <a:lnTo>
                    <a:pt x="205247" y="91126"/>
                  </a:lnTo>
                  <a:cubicBezTo>
                    <a:pt x="205247" y="40798"/>
                    <a:pt x="246045" y="0"/>
                    <a:pt x="29637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</p:grpSp>
      <p:grpSp>
        <p:nvGrpSpPr>
          <p:cNvPr id="248" name="Gruppieren 44"/>
          <p:cNvGrpSpPr>
            <a:grpSpLocks noChangeAspect="1"/>
          </p:cNvGrpSpPr>
          <p:nvPr/>
        </p:nvGrpSpPr>
        <p:grpSpPr>
          <a:xfrm>
            <a:off x="6785195" y="2680661"/>
            <a:ext cx="270000" cy="270000"/>
            <a:chOff x="11287139" y="4727266"/>
            <a:chExt cx="540000" cy="540000"/>
          </a:xfrm>
        </p:grpSpPr>
        <p:sp>
          <p:nvSpPr>
            <p:cNvPr id="249" name="Ellipse 45"/>
            <p:cNvSpPr/>
            <p:nvPr/>
          </p:nvSpPr>
          <p:spPr>
            <a:xfrm>
              <a:off x="11287139" y="4727266"/>
              <a:ext cx="540000" cy="5400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  <p:sp>
          <p:nvSpPr>
            <p:cNvPr id="250" name="Freihandform 249"/>
            <p:cNvSpPr>
              <a:spLocks noChangeAspect="1"/>
            </p:cNvSpPr>
            <p:nvPr/>
          </p:nvSpPr>
          <p:spPr>
            <a:xfrm>
              <a:off x="11419359" y="4907266"/>
              <a:ext cx="275561" cy="180000"/>
            </a:xfrm>
            <a:custGeom>
              <a:avLst/>
              <a:gdLst>
                <a:gd name="connsiteX0" fmla="*/ 0 w 2203294"/>
                <a:gd name="connsiteY0" fmla="*/ 1394248 h 1439222"/>
                <a:gd name="connsiteX1" fmla="*/ 2203200 w 2203294"/>
                <a:gd name="connsiteY1" fmla="*/ 1394248 h 1439222"/>
                <a:gd name="connsiteX2" fmla="*/ 2200149 w 2203294"/>
                <a:gd name="connsiteY2" fmla="*/ 1409399 h 1439222"/>
                <a:gd name="connsiteX3" fmla="*/ 2155271 w 2203294"/>
                <a:gd name="connsiteY3" fmla="*/ 1439222 h 1439222"/>
                <a:gd name="connsiteX4" fmla="*/ 47929 w 2203294"/>
                <a:gd name="connsiteY4" fmla="*/ 1439222 h 1439222"/>
                <a:gd name="connsiteX5" fmla="*/ 3051 w 2203294"/>
                <a:gd name="connsiteY5" fmla="*/ 1409399 h 1439222"/>
                <a:gd name="connsiteX6" fmla="*/ 280847 w 2203294"/>
                <a:gd name="connsiteY6" fmla="*/ 85787 h 1439222"/>
                <a:gd name="connsiteX7" fmla="*/ 280847 w 2203294"/>
                <a:gd name="connsiteY7" fmla="*/ 1057787 h 1439222"/>
                <a:gd name="connsiteX8" fmla="*/ 1922447 w 2203294"/>
                <a:gd name="connsiteY8" fmla="*/ 1057787 h 1439222"/>
                <a:gd name="connsiteX9" fmla="*/ 1922447 w 2203294"/>
                <a:gd name="connsiteY9" fmla="*/ 85787 h 1439222"/>
                <a:gd name="connsiteX10" fmla="*/ 296373 w 2203294"/>
                <a:gd name="connsiteY10" fmla="*/ 0 h 1439222"/>
                <a:gd name="connsiteX11" fmla="*/ 1906921 w 2203294"/>
                <a:gd name="connsiteY11" fmla="*/ 0 h 1439222"/>
                <a:gd name="connsiteX12" fmla="*/ 1998047 w 2203294"/>
                <a:gd name="connsiteY12" fmla="*/ 91126 h 1439222"/>
                <a:gd name="connsiteX13" fmla="*/ 1998047 w 2203294"/>
                <a:gd name="connsiteY13" fmla="*/ 1057864 h 1439222"/>
                <a:gd name="connsiteX14" fmla="*/ 1990886 w 2203294"/>
                <a:gd name="connsiteY14" fmla="*/ 1093335 h 1439222"/>
                <a:gd name="connsiteX15" fmla="*/ 1981139 w 2203294"/>
                <a:gd name="connsiteY15" fmla="*/ 1107791 h 1439222"/>
                <a:gd name="connsiteX16" fmla="*/ 2203294 w 2203294"/>
                <a:gd name="connsiteY16" fmla="*/ 1387315 h 1439222"/>
                <a:gd name="connsiteX17" fmla="*/ 0 w 2203294"/>
                <a:gd name="connsiteY17" fmla="*/ 1387315 h 1439222"/>
                <a:gd name="connsiteX18" fmla="*/ 222155 w 2203294"/>
                <a:gd name="connsiteY18" fmla="*/ 1107791 h 1439222"/>
                <a:gd name="connsiteX19" fmla="*/ 212408 w 2203294"/>
                <a:gd name="connsiteY19" fmla="*/ 1093335 h 1439222"/>
                <a:gd name="connsiteX20" fmla="*/ 205247 w 2203294"/>
                <a:gd name="connsiteY20" fmla="*/ 1057864 h 1439222"/>
                <a:gd name="connsiteX21" fmla="*/ 205247 w 2203294"/>
                <a:gd name="connsiteY21" fmla="*/ 91126 h 1439222"/>
                <a:gd name="connsiteX22" fmla="*/ 296373 w 2203294"/>
                <a:gd name="connsiteY22" fmla="*/ 0 h 14392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2203294" h="1439222">
                  <a:moveTo>
                    <a:pt x="0" y="1394248"/>
                  </a:moveTo>
                  <a:lnTo>
                    <a:pt x="2203200" y="1394248"/>
                  </a:lnTo>
                  <a:lnTo>
                    <a:pt x="2200149" y="1409399"/>
                  </a:lnTo>
                  <a:cubicBezTo>
                    <a:pt x="2192755" y="1426925"/>
                    <a:pt x="2175445" y="1439222"/>
                    <a:pt x="2155271" y="1439222"/>
                  </a:cubicBezTo>
                  <a:lnTo>
                    <a:pt x="47929" y="1439222"/>
                  </a:lnTo>
                  <a:cubicBezTo>
                    <a:pt x="27755" y="1439222"/>
                    <a:pt x="10445" y="1426925"/>
                    <a:pt x="3051" y="1409399"/>
                  </a:cubicBezTo>
                  <a:close/>
                  <a:moveTo>
                    <a:pt x="280847" y="85787"/>
                  </a:moveTo>
                  <a:lnTo>
                    <a:pt x="280847" y="1057787"/>
                  </a:lnTo>
                  <a:lnTo>
                    <a:pt x="1922447" y="1057787"/>
                  </a:lnTo>
                  <a:lnTo>
                    <a:pt x="1922447" y="85787"/>
                  </a:lnTo>
                  <a:close/>
                  <a:moveTo>
                    <a:pt x="296373" y="0"/>
                  </a:moveTo>
                  <a:lnTo>
                    <a:pt x="1906921" y="0"/>
                  </a:lnTo>
                  <a:cubicBezTo>
                    <a:pt x="1957249" y="0"/>
                    <a:pt x="1998047" y="40798"/>
                    <a:pt x="1998047" y="91126"/>
                  </a:cubicBezTo>
                  <a:lnTo>
                    <a:pt x="1998047" y="1057864"/>
                  </a:lnTo>
                  <a:cubicBezTo>
                    <a:pt x="1998047" y="1070446"/>
                    <a:pt x="1995497" y="1082432"/>
                    <a:pt x="1990886" y="1093335"/>
                  </a:cubicBezTo>
                  <a:lnTo>
                    <a:pt x="1981139" y="1107791"/>
                  </a:lnTo>
                  <a:lnTo>
                    <a:pt x="2203294" y="1387315"/>
                  </a:lnTo>
                  <a:lnTo>
                    <a:pt x="0" y="1387315"/>
                  </a:lnTo>
                  <a:lnTo>
                    <a:pt x="222155" y="1107791"/>
                  </a:lnTo>
                  <a:lnTo>
                    <a:pt x="212408" y="1093335"/>
                  </a:lnTo>
                  <a:cubicBezTo>
                    <a:pt x="207797" y="1082432"/>
                    <a:pt x="205247" y="1070446"/>
                    <a:pt x="205247" y="1057864"/>
                  </a:cubicBezTo>
                  <a:lnTo>
                    <a:pt x="205247" y="91126"/>
                  </a:lnTo>
                  <a:cubicBezTo>
                    <a:pt x="205247" y="40798"/>
                    <a:pt x="246045" y="0"/>
                    <a:pt x="29637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</p:grpSp>
      <p:grpSp>
        <p:nvGrpSpPr>
          <p:cNvPr id="251" name="Gruppieren 98"/>
          <p:cNvGrpSpPr/>
          <p:nvPr/>
        </p:nvGrpSpPr>
        <p:grpSpPr>
          <a:xfrm>
            <a:off x="5364005" y="2680661"/>
            <a:ext cx="270000" cy="270000"/>
            <a:chOff x="2506005" y="2718128"/>
            <a:chExt cx="619395" cy="723508"/>
          </a:xfrm>
        </p:grpSpPr>
        <p:sp>
          <p:nvSpPr>
            <p:cNvPr id="252" name="Ellipse 9"/>
            <p:cNvSpPr/>
            <p:nvPr/>
          </p:nvSpPr>
          <p:spPr>
            <a:xfrm>
              <a:off x="2506005" y="2718128"/>
              <a:ext cx="619395" cy="723508"/>
            </a:xfrm>
            <a:prstGeom prst="ellipse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  <p:sp>
          <p:nvSpPr>
            <p:cNvPr id="253" name="Freihandform 252"/>
            <p:cNvSpPr>
              <a:spLocks noChangeAspect="1"/>
            </p:cNvSpPr>
            <p:nvPr/>
          </p:nvSpPr>
          <p:spPr>
            <a:xfrm>
              <a:off x="2706914" y="2856900"/>
              <a:ext cx="204628" cy="382475"/>
            </a:xfrm>
            <a:custGeom>
              <a:avLst/>
              <a:gdLst>
                <a:gd name="connsiteX0" fmla="*/ 31032 w 514800"/>
                <a:gd name="connsiteY0" fmla="*/ 0 h 962236"/>
                <a:gd name="connsiteX1" fmla="*/ 483768 w 514800"/>
                <a:gd name="connsiteY1" fmla="*/ 0 h 962236"/>
                <a:gd name="connsiteX2" fmla="*/ 514800 w 514800"/>
                <a:gd name="connsiteY2" fmla="*/ 31032 h 962236"/>
                <a:gd name="connsiteX3" fmla="*/ 514800 w 514800"/>
                <a:gd name="connsiteY3" fmla="*/ 931204 h 962236"/>
                <a:gd name="connsiteX4" fmla="*/ 483768 w 514800"/>
                <a:gd name="connsiteY4" fmla="*/ 962236 h 962236"/>
                <a:gd name="connsiteX5" fmla="*/ 31032 w 514800"/>
                <a:gd name="connsiteY5" fmla="*/ 962236 h 962236"/>
                <a:gd name="connsiteX6" fmla="*/ 0 w 514800"/>
                <a:gd name="connsiteY6" fmla="*/ 931204 h 962236"/>
                <a:gd name="connsiteX7" fmla="*/ 0 w 514800"/>
                <a:gd name="connsiteY7" fmla="*/ 31032 h 962236"/>
                <a:gd name="connsiteX8" fmla="*/ 31032 w 514800"/>
                <a:gd name="connsiteY8" fmla="*/ 0 h 962236"/>
                <a:gd name="connsiteX9" fmla="*/ 235676 w 514800"/>
                <a:gd name="connsiteY9" fmla="*/ 32202 h 962236"/>
                <a:gd name="connsiteX10" fmla="*/ 232676 w 514800"/>
                <a:gd name="connsiteY10" fmla="*/ 35202 h 962236"/>
                <a:gd name="connsiteX11" fmla="*/ 232676 w 514800"/>
                <a:gd name="connsiteY11" fmla="*/ 47202 h 962236"/>
                <a:gd name="connsiteX12" fmla="*/ 235676 w 514800"/>
                <a:gd name="connsiteY12" fmla="*/ 50202 h 962236"/>
                <a:gd name="connsiteX13" fmla="*/ 409676 w 514800"/>
                <a:gd name="connsiteY13" fmla="*/ 50202 h 962236"/>
                <a:gd name="connsiteX14" fmla="*/ 412676 w 514800"/>
                <a:gd name="connsiteY14" fmla="*/ 47202 h 962236"/>
                <a:gd name="connsiteX15" fmla="*/ 412676 w 514800"/>
                <a:gd name="connsiteY15" fmla="*/ 35202 h 962236"/>
                <a:gd name="connsiteX16" fmla="*/ 409676 w 514800"/>
                <a:gd name="connsiteY16" fmla="*/ 32202 h 962236"/>
                <a:gd name="connsiteX17" fmla="*/ 235676 w 514800"/>
                <a:gd name="connsiteY17" fmla="*/ 32202 h 962236"/>
                <a:gd name="connsiteX18" fmla="*/ 431929 w 514800"/>
                <a:gd name="connsiteY18" fmla="*/ 32202 h 962236"/>
                <a:gd name="connsiteX19" fmla="*/ 422929 w 514800"/>
                <a:gd name="connsiteY19" fmla="*/ 41202 h 962236"/>
                <a:gd name="connsiteX20" fmla="*/ 431929 w 514800"/>
                <a:gd name="connsiteY20" fmla="*/ 50202 h 962236"/>
                <a:gd name="connsiteX21" fmla="*/ 440929 w 514800"/>
                <a:gd name="connsiteY21" fmla="*/ 41202 h 962236"/>
                <a:gd name="connsiteX22" fmla="*/ 431929 w 514800"/>
                <a:gd name="connsiteY22" fmla="*/ 32202 h 962236"/>
                <a:gd name="connsiteX23" fmla="*/ 21491 w 514800"/>
                <a:gd name="connsiteY23" fmla="*/ 74672 h 962236"/>
                <a:gd name="connsiteX24" fmla="*/ 21491 w 514800"/>
                <a:gd name="connsiteY24" fmla="*/ 830672 h 962236"/>
                <a:gd name="connsiteX25" fmla="*/ 493310 w 514800"/>
                <a:gd name="connsiteY25" fmla="*/ 830672 h 962236"/>
                <a:gd name="connsiteX26" fmla="*/ 493310 w 514800"/>
                <a:gd name="connsiteY26" fmla="*/ 74672 h 962236"/>
                <a:gd name="connsiteX27" fmla="*/ 21491 w 514800"/>
                <a:gd name="connsiteY27" fmla="*/ 74672 h 962236"/>
                <a:gd name="connsiteX28" fmla="*/ 257400 w 514800"/>
                <a:gd name="connsiteY28" fmla="*/ 849110 h 962236"/>
                <a:gd name="connsiteX29" fmla="*/ 212400 w 514800"/>
                <a:gd name="connsiteY29" fmla="*/ 894110 h 962236"/>
                <a:gd name="connsiteX30" fmla="*/ 257400 w 514800"/>
                <a:gd name="connsiteY30" fmla="*/ 939110 h 962236"/>
                <a:gd name="connsiteX31" fmla="*/ 302400 w 514800"/>
                <a:gd name="connsiteY31" fmla="*/ 894110 h 962236"/>
                <a:gd name="connsiteX32" fmla="*/ 257400 w 514800"/>
                <a:gd name="connsiteY32" fmla="*/ 849110 h 962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514800" h="962236">
                  <a:moveTo>
                    <a:pt x="31032" y="0"/>
                  </a:moveTo>
                  <a:lnTo>
                    <a:pt x="483768" y="0"/>
                  </a:lnTo>
                  <a:cubicBezTo>
                    <a:pt x="500907" y="0"/>
                    <a:pt x="514800" y="13893"/>
                    <a:pt x="514800" y="31032"/>
                  </a:cubicBezTo>
                  <a:lnTo>
                    <a:pt x="514800" y="931204"/>
                  </a:lnTo>
                  <a:cubicBezTo>
                    <a:pt x="514800" y="948343"/>
                    <a:pt x="500907" y="962236"/>
                    <a:pt x="483768" y="962236"/>
                  </a:cubicBezTo>
                  <a:lnTo>
                    <a:pt x="31032" y="962236"/>
                  </a:lnTo>
                  <a:cubicBezTo>
                    <a:pt x="13893" y="962236"/>
                    <a:pt x="0" y="948343"/>
                    <a:pt x="0" y="931204"/>
                  </a:cubicBezTo>
                  <a:lnTo>
                    <a:pt x="0" y="31032"/>
                  </a:lnTo>
                  <a:cubicBezTo>
                    <a:pt x="0" y="13893"/>
                    <a:pt x="13893" y="0"/>
                    <a:pt x="31032" y="0"/>
                  </a:cubicBezTo>
                  <a:close/>
                  <a:moveTo>
                    <a:pt x="235676" y="32202"/>
                  </a:moveTo>
                  <a:cubicBezTo>
                    <a:pt x="234019" y="32202"/>
                    <a:pt x="232676" y="33545"/>
                    <a:pt x="232676" y="35202"/>
                  </a:cubicBezTo>
                  <a:lnTo>
                    <a:pt x="232676" y="47202"/>
                  </a:lnTo>
                  <a:cubicBezTo>
                    <a:pt x="232676" y="48859"/>
                    <a:pt x="234019" y="50202"/>
                    <a:pt x="235676" y="50202"/>
                  </a:cubicBezTo>
                  <a:lnTo>
                    <a:pt x="409676" y="50202"/>
                  </a:lnTo>
                  <a:cubicBezTo>
                    <a:pt x="411333" y="50202"/>
                    <a:pt x="412676" y="48859"/>
                    <a:pt x="412676" y="47202"/>
                  </a:cubicBezTo>
                  <a:lnTo>
                    <a:pt x="412676" y="35202"/>
                  </a:lnTo>
                  <a:cubicBezTo>
                    <a:pt x="412676" y="33545"/>
                    <a:pt x="411333" y="32202"/>
                    <a:pt x="409676" y="32202"/>
                  </a:cubicBezTo>
                  <a:lnTo>
                    <a:pt x="235676" y="32202"/>
                  </a:lnTo>
                  <a:close/>
                  <a:moveTo>
                    <a:pt x="431929" y="32202"/>
                  </a:moveTo>
                  <a:cubicBezTo>
                    <a:pt x="426958" y="32202"/>
                    <a:pt x="422929" y="36231"/>
                    <a:pt x="422929" y="41202"/>
                  </a:cubicBezTo>
                  <a:cubicBezTo>
                    <a:pt x="422929" y="46173"/>
                    <a:pt x="426958" y="50202"/>
                    <a:pt x="431929" y="50202"/>
                  </a:cubicBezTo>
                  <a:cubicBezTo>
                    <a:pt x="436900" y="50202"/>
                    <a:pt x="440929" y="46173"/>
                    <a:pt x="440929" y="41202"/>
                  </a:cubicBezTo>
                  <a:cubicBezTo>
                    <a:pt x="440929" y="36231"/>
                    <a:pt x="436900" y="32202"/>
                    <a:pt x="431929" y="32202"/>
                  </a:cubicBezTo>
                  <a:close/>
                  <a:moveTo>
                    <a:pt x="21491" y="74672"/>
                  </a:moveTo>
                  <a:lnTo>
                    <a:pt x="21491" y="830672"/>
                  </a:lnTo>
                  <a:lnTo>
                    <a:pt x="493310" y="830672"/>
                  </a:lnTo>
                  <a:lnTo>
                    <a:pt x="493310" y="74672"/>
                  </a:lnTo>
                  <a:lnTo>
                    <a:pt x="21491" y="74672"/>
                  </a:lnTo>
                  <a:close/>
                  <a:moveTo>
                    <a:pt x="257400" y="849110"/>
                  </a:moveTo>
                  <a:cubicBezTo>
                    <a:pt x="232547" y="849110"/>
                    <a:pt x="212400" y="869257"/>
                    <a:pt x="212400" y="894110"/>
                  </a:cubicBezTo>
                  <a:cubicBezTo>
                    <a:pt x="212400" y="918963"/>
                    <a:pt x="232547" y="939110"/>
                    <a:pt x="257400" y="939110"/>
                  </a:cubicBezTo>
                  <a:cubicBezTo>
                    <a:pt x="282253" y="939110"/>
                    <a:pt x="302400" y="918963"/>
                    <a:pt x="302400" y="894110"/>
                  </a:cubicBezTo>
                  <a:cubicBezTo>
                    <a:pt x="302400" y="869257"/>
                    <a:pt x="282253" y="849110"/>
                    <a:pt x="257400" y="84911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  <p:sp>
          <p:nvSpPr>
            <p:cNvPr id="254" name="Abgerundetes Rechteck 253"/>
            <p:cNvSpPr/>
            <p:nvPr/>
          </p:nvSpPr>
          <p:spPr>
            <a:xfrm>
              <a:off x="2726806" y="2894686"/>
              <a:ext cx="50315" cy="50315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</p:grpSp>
      <p:grpSp>
        <p:nvGrpSpPr>
          <p:cNvPr id="255" name="Gruppieren 44"/>
          <p:cNvGrpSpPr>
            <a:grpSpLocks noChangeAspect="1"/>
          </p:cNvGrpSpPr>
          <p:nvPr/>
        </p:nvGrpSpPr>
        <p:grpSpPr>
          <a:xfrm>
            <a:off x="4888349" y="2680661"/>
            <a:ext cx="270000" cy="270000"/>
            <a:chOff x="11287139" y="4727266"/>
            <a:chExt cx="540000" cy="540000"/>
          </a:xfrm>
        </p:grpSpPr>
        <p:sp>
          <p:nvSpPr>
            <p:cNvPr id="256" name="Ellipse 45"/>
            <p:cNvSpPr/>
            <p:nvPr/>
          </p:nvSpPr>
          <p:spPr>
            <a:xfrm>
              <a:off x="11287139" y="4727266"/>
              <a:ext cx="540000" cy="5400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  <p:sp>
          <p:nvSpPr>
            <p:cNvPr id="257" name="Freihandform 256"/>
            <p:cNvSpPr>
              <a:spLocks noChangeAspect="1"/>
            </p:cNvSpPr>
            <p:nvPr/>
          </p:nvSpPr>
          <p:spPr>
            <a:xfrm>
              <a:off x="11419359" y="4907266"/>
              <a:ext cx="275561" cy="180000"/>
            </a:xfrm>
            <a:custGeom>
              <a:avLst/>
              <a:gdLst>
                <a:gd name="connsiteX0" fmla="*/ 0 w 2203294"/>
                <a:gd name="connsiteY0" fmla="*/ 1394248 h 1439222"/>
                <a:gd name="connsiteX1" fmla="*/ 2203200 w 2203294"/>
                <a:gd name="connsiteY1" fmla="*/ 1394248 h 1439222"/>
                <a:gd name="connsiteX2" fmla="*/ 2200149 w 2203294"/>
                <a:gd name="connsiteY2" fmla="*/ 1409399 h 1439222"/>
                <a:gd name="connsiteX3" fmla="*/ 2155271 w 2203294"/>
                <a:gd name="connsiteY3" fmla="*/ 1439222 h 1439222"/>
                <a:gd name="connsiteX4" fmla="*/ 47929 w 2203294"/>
                <a:gd name="connsiteY4" fmla="*/ 1439222 h 1439222"/>
                <a:gd name="connsiteX5" fmla="*/ 3051 w 2203294"/>
                <a:gd name="connsiteY5" fmla="*/ 1409399 h 1439222"/>
                <a:gd name="connsiteX6" fmla="*/ 280847 w 2203294"/>
                <a:gd name="connsiteY6" fmla="*/ 85787 h 1439222"/>
                <a:gd name="connsiteX7" fmla="*/ 280847 w 2203294"/>
                <a:gd name="connsiteY7" fmla="*/ 1057787 h 1439222"/>
                <a:gd name="connsiteX8" fmla="*/ 1922447 w 2203294"/>
                <a:gd name="connsiteY8" fmla="*/ 1057787 h 1439222"/>
                <a:gd name="connsiteX9" fmla="*/ 1922447 w 2203294"/>
                <a:gd name="connsiteY9" fmla="*/ 85787 h 1439222"/>
                <a:gd name="connsiteX10" fmla="*/ 296373 w 2203294"/>
                <a:gd name="connsiteY10" fmla="*/ 0 h 1439222"/>
                <a:gd name="connsiteX11" fmla="*/ 1906921 w 2203294"/>
                <a:gd name="connsiteY11" fmla="*/ 0 h 1439222"/>
                <a:gd name="connsiteX12" fmla="*/ 1998047 w 2203294"/>
                <a:gd name="connsiteY12" fmla="*/ 91126 h 1439222"/>
                <a:gd name="connsiteX13" fmla="*/ 1998047 w 2203294"/>
                <a:gd name="connsiteY13" fmla="*/ 1057864 h 1439222"/>
                <a:gd name="connsiteX14" fmla="*/ 1990886 w 2203294"/>
                <a:gd name="connsiteY14" fmla="*/ 1093335 h 1439222"/>
                <a:gd name="connsiteX15" fmla="*/ 1981139 w 2203294"/>
                <a:gd name="connsiteY15" fmla="*/ 1107791 h 1439222"/>
                <a:gd name="connsiteX16" fmla="*/ 2203294 w 2203294"/>
                <a:gd name="connsiteY16" fmla="*/ 1387315 h 1439222"/>
                <a:gd name="connsiteX17" fmla="*/ 0 w 2203294"/>
                <a:gd name="connsiteY17" fmla="*/ 1387315 h 1439222"/>
                <a:gd name="connsiteX18" fmla="*/ 222155 w 2203294"/>
                <a:gd name="connsiteY18" fmla="*/ 1107791 h 1439222"/>
                <a:gd name="connsiteX19" fmla="*/ 212408 w 2203294"/>
                <a:gd name="connsiteY19" fmla="*/ 1093335 h 1439222"/>
                <a:gd name="connsiteX20" fmla="*/ 205247 w 2203294"/>
                <a:gd name="connsiteY20" fmla="*/ 1057864 h 1439222"/>
                <a:gd name="connsiteX21" fmla="*/ 205247 w 2203294"/>
                <a:gd name="connsiteY21" fmla="*/ 91126 h 1439222"/>
                <a:gd name="connsiteX22" fmla="*/ 296373 w 2203294"/>
                <a:gd name="connsiteY22" fmla="*/ 0 h 14392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2203294" h="1439222">
                  <a:moveTo>
                    <a:pt x="0" y="1394248"/>
                  </a:moveTo>
                  <a:lnTo>
                    <a:pt x="2203200" y="1394248"/>
                  </a:lnTo>
                  <a:lnTo>
                    <a:pt x="2200149" y="1409399"/>
                  </a:lnTo>
                  <a:cubicBezTo>
                    <a:pt x="2192755" y="1426925"/>
                    <a:pt x="2175445" y="1439222"/>
                    <a:pt x="2155271" y="1439222"/>
                  </a:cubicBezTo>
                  <a:lnTo>
                    <a:pt x="47929" y="1439222"/>
                  </a:lnTo>
                  <a:cubicBezTo>
                    <a:pt x="27755" y="1439222"/>
                    <a:pt x="10445" y="1426925"/>
                    <a:pt x="3051" y="1409399"/>
                  </a:cubicBezTo>
                  <a:close/>
                  <a:moveTo>
                    <a:pt x="280847" y="85787"/>
                  </a:moveTo>
                  <a:lnTo>
                    <a:pt x="280847" y="1057787"/>
                  </a:lnTo>
                  <a:lnTo>
                    <a:pt x="1922447" y="1057787"/>
                  </a:lnTo>
                  <a:lnTo>
                    <a:pt x="1922447" y="85787"/>
                  </a:lnTo>
                  <a:close/>
                  <a:moveTo>
                    <a:pt x="296373" y="0"/>
                  </a:moveTo>
                  <a:lnTo>
                    <a:pt x="1906921" y="0"/>
                  </a:lnTo>
                  <a:cubicBezTo>
                    <a:pt x="1957249" y="0"/>
                    <a:pt x="1998047" y="40798"/>
                    <a:pt x="1998047" y="91126"/>
                  </a:cubicBezTo>
                  <a:lnTo>
                    <a:pt x="1998047" y="1057864"/>
                  </a:lnTo>
                  <a:cubicBezTo>
                    <a:pt x="1998047" y="1070446"/>
                    <a:pt x="1995497" y="1082432"/>
                    <a:pt x="1990886" y="1093335"/>
                  </a:cubicBezTo>
                  <a:lnTo>
                    <a:pt x="1981139" y="1107791"/>
                  </a:lnTo>
                  <a:lnTo>
                    <a:pt x="2203294" y="1387315"/>
                  </a:lnTo>
                  <a:lnTo>
                    <a:pt x="0" y="1387315"/>
                  </a:lnTo>
                  <a:lnTo>
                    <a:pt x="222155" y="1107791"/>
                  </a:lnTo>
                  <a:lnTo>
                    <a:pt x="212408" y="1093335"/>
                  </a:lnTo>
                  <a:cubicBezTo>
                    <a:pt x="207797" y="1082432"/>
                    <a:pt x="205247" y="1070446"/>
                    <a:pt x="205247" y="1057864"/>
                  </a:cubicBezTo>
                  <a:lnTo>
                    <a:pt x="205247" y="91126"/>
                  </a:lnTo>
                  <a:cubicBezTo>
                    <a:pt x="205247" y="40798"/>
                    <a:pt x="246045" y="0"/>
                    <a:pt x="29637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</p:grpSp>
      <p:grpSp>
        <p:nvGrpSpPr>
          <p:cNvPr id="258" name="Gruppieren 41"/>
          <p:cNvGrpSpPr/>
          <p:nvPr/>
        </p:nvGrpSpPr>
        <p:grpSpPr>
          <a:xfrm>
            <a:off x="3938483" y="2680661"/>
            <a:ext cx="270000" cy="270000"/>
            <a:chOff x="8238862" y="4727266"/>
            <a:chExt cx="540000" cy="540000"/>
          </a:xfrm>
        </p:grpSpPr>
        <p:sp>
          <p:nvSpPr>
            <p:cNvPr id="259" name="Ellipse 42"/>
            <p:cNvSpPr/>
            <p:nvPr/>
          </p:nvSpPr>
          <p:spPr>
            <a:xfrm>
              <a:off x="8238862" y="4727266"/>
              <a:ext cx="540000" cy="540000"/>
            </a:xfrm>
            <a:prstGeom prst="ellips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  <p:sp>
          <p:nvSpPr>
            <p:cNvPr id="260" name="Freihandform 259"/>
            <p:cNvSpPr>
              <a:spLocks noChangeAspect="1"/>
            </p:cNvSpPr>
            <p:nvPr/>
          </p:nvSpPr>
          <p:spPr>
            <a:xfrm>
              <a:off x="8372344" y="4811104"/>
              <a:ext cx="276842" cy="360000"/>
            </a:xfrm>
            <a:custGeom>
              <a:avLst/>
              <a:gdLst>
                <a:gd name="connsiteX0" fmla="*/ 46631 w 1108422"/>
                <a:gd name="connsiteY0" fmla="*/ 0 h 1441373"/>
                <a:gd name="connsiteX1" fmla="*/ 1061791 w 1108422"/>
                <a:gd name="connsiteY1" fmla="*/ 0 h 1441373"/>
                <a:gd name="connsiteX2" fmla="*/ 1108422 w 1108422"/>
                <a:gd name="connsiteY2" fmla="*/ 46631 h 1441373"/>
                <a:gd name="connsiteX3" fmla="*/ 1108422 w 1108422"/>
                <a:gd name="connsiteY3" fmla="*/ 1394742 h 1441373"/>
                <a:gd name="connsiteX4" fmla="*/ 1061791 w 1108422"/>
                <a:gd name="connsiteY4" fmla="*/ 1441373 h 1441373"/>
                <a:gd name="connsiteX5" fmla="*/ 46631 w 1108422"/>
                <a:gd name="connsiteY5" fmla="*/ 1441373 h 1441373"/>
                <a:gd name="connsiteX6" fmla="*/ 0 w 1108422"/>
                <a:gd name="connsiteY6" fmla="*/ 1394742 h 1441373"/>
                <a:gd name="connsiteX7" fmla="*/ 0 w 1108422"/>
                <a:gd name="connsiteY7" fmla="*/ 46631 h 1441373"/>
                <a:gd name="connsiteX8" fmla="*/ 46631 w 1108422"/>
                <a:gd name="connsiteY8" fmla="*/ 0 h 1441373"/>
                <a:gd name="connsiteX9" fmla="*/ 113211 w 1108422"/>
                <a:gd name="connsiteY9" fmla="*/ 134160 h 1441373"/>
                <a:gd name="connsiteX10" fmla="*/ 113211 w 1108422"/>
                <a:gd name="connsiteY10" fmla="*/ 1309810 h 1441373"/>
                <a:gd name="connsiteX11" fmla="*/ 995211 w 1108422"/>
                <a:gd name="connsiteY11" fmla="*/ 1309810 h 1441373"/>
                <a:gd name="connsiteX12" fmla="*/ 995211 w 1108422"/>
                <a:gd name="connsiteY12" fmla="*/ 134160 h 1441373"/>
                <a:gd name="connsiteX13" fmla="*/ 113211 w 1108422"/>
                <a:gd name="connsiteY13" fmla="*/ 134160 h 1441373"/>
                <a:gd name="connsiteX14" fmla="*/ 554211 w 1108422"/>
                <a:gd name="connsiteY14" fmla="*/ 1338250 h 1441373"/>
                <a:gd name="connsiteX15" fmla="*/ 518211 w 1108422"/>
                <a:gd name="connsiteY15" fmla="*/ 1374250 h 1441373"/>
                <a:gd name="connsiteX16" fmla="*/ 554211 w 1108422"/>
                <a:gd name="connsiteY16" fmla="*/ 1410250 h 1441373"/>
                <a:gd name="connsiteX17" fmla="*/ 590211 w 1108422"/>
                <a:gd name="connsiteY17" fmla="*/ 1374250 h 1441373"/>
                <a:gd name="connsiteX18" fmla="*/ 554211 w 1108422"/>
                <a:gd name="connsiteY18" fmla="*/ 1338250 h 1441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08422" h="1441373">
                  <a:moveTo>
                    <a:pt x="46631" y="0"/>
                  </a:moveTo>
                  <a:lnTo>
                    <a:pt x="1061791" y="0"/>
                  </a:lnTo>
                  <a:cubicBezTo>
                    <a:pt x="1087545" y="0"/>
                    <a:pt x="1108422" y="20877"/>
                    <a:pt x="1108422" y="46631"/>
                  </a:cubicBezTo>
                  <a:lnTo>
                    <a:pt x="1108422" y="1394742"/>
                  </a:lnTo>
                  <a:cubicBezTo>
                    <a:pt x="1108422" y="1420496"/>
                    <a:pt x="1087545" y="1441373"/>
                    <a:pt x="1061791" y="1441373"/>
                  </a:cubicBezTo>
                  <a:lnTo>
                    <a:pt x="46631" y="1441373"/>
                  </a:lnTo>
                  <a:cubicBezTo>
                    <a:pt x="20877" y="1441373"/>
                    <a:pt x="0" y="1420496"/>
                    <a:pt x="0" y="1394742"/>
                  </a:cubicBezTo>
                  <a:lnTo>
                    <a:pt x="0" y="46631"/>
                  </a:lnTo>
                  <a:cubicBezTo>
                    <a:pt x="0" y="20877"/>
                    <a:pt x="20877" y="0"/>
                    <a:pt x="46631" y="0"/>
                  </a:cubicBezTo>
                  <a:close/>
                  <a:moveTo>
                    <a:pt x="113211" y="134160"/>
                  </a:moveTo>
                  <a:lnTo>
                    <a:pt x="113211" y="1309810"/>
                  </a:lnTo>
                  <a:lnTo>
                    <a:pt x="995211" y="1309810"/>
                  </a:lnTo>
                  <a:lnTo>
                    <a:pt x="995211" y="134160"/>
                  </a:lnTo>
                  <a:lnTo>
                    <a:pt x="113211" y="134160"/>
                  </a:lnTo>
                  <a:close/>
                  <a:moveTo>
                    <a:pt x="554211" y="1338250"/>
                  </a:moveTo>
                  <a:cubicBezTo>
                    <a:pt x="534329" y="1338250"/>
                    <a:pt x="518211" y="1354368"/>
                    <a:pt x="518211" y="1374250"/>
                  </a:cubicBezTo>
                  <a:cubicBezTo>
                    <a:pt x="518211" y="1394132"/>
                    <a:pt x="534329" y="1410250"/>
                    <a:pt x="554211" y="1410250"/>
                  </a:cubicBezTo>
                  <a:cubicBezTo>
                    <a:pt x="574093" y="1410250"/>
                    <a:pt x="590211" y="1394132"/>
                    <a:pt x="590211" y="1374250"/>
                  </a:cubicBezTo>
                  <a:cubicBezTo>
                    <a:pt x="590211" y="1354368"/>
                    <a:pt x="574093" y="1338250"/>
                    <a:pt x="554211" y="133825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</p:grpSp>
      <p:grpSp>
        <p:nvGrpSpPr>
          <p:cNvPr id="261" name="Gruppieren 41"/>
          <p:cNvGrpSpPr/>
          <p:nvPr/>
        </p:nvGrpSpPr>
        <p:grpSpPr>
          <a:xfrm>
            <a:off x="3462827" y="2680661"/>
            <a:ext cx="270000" cy="270000"/>
            <a:chOff x="8238862" y="4727266"/>
            <a:chExt cx="540000" cy="540000"/>
          </a:xfrm>
        </p:grpSpPr>
        <p:sp>
          <p:nvSpPr>
            <p:cNvPr id="262" name="Ellipse 42"/>
            <p:cNvSpPr/>
            <p:nvPr/>
          </p:nvSpPr>
          <p:spPr>
            <a:xfrm>
              <a:off x="8238862" y="4727266"/>
              <a:ext cx="540000" cy="540000"/>
            </a:xfrm>
            <a:prstGeom prst="ellips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  <p:sp>
          <p:nvSpPr>
            <p:cNvPr id="263" name="Freihandform 262"/>
            <p:cNvSpPr>
              <a:spLocks noChangeAspect="1"/>
            </p:cNvSpPr>
            <p:nvPr/>
          </p:nvSpPr>
          <p:spPr>
            <a:xfrm>
              <a:off x="8372344" y="4811104"/>
              <a:ext cx="276842" cy="360000"/>
            </a:xfrm>
            <a:custGeom>
              <a:avLst/>
              <a:gdLst>
                <a:gd name="connsiteX0" fmla="*/ 46631 w 1108422"/>
                <a:gd name="connsiteY0" fmla="*/ 0 h 1441373"/>
                <a:gd name="connsiteX1" fmla="*/ 1061791 w 1108422"/>
                <a:gd name="connsiteY1" fmla="*/ 0 h 1441373"/>
                <a:gd name="connsiteX2" fmla="*/ 1108422 w 1108422"/>
                <a:gd name="connsiteY2" fmla="*/ 46631 h 1441373"/>
                <a:gd name="connsiteX3" fmla="*/ 1108422 w 1108422"/>
                <a:gd name="connsiteY3" fmla="*/ 1394742 h 1441373"/>
                <a:gd name="connsiteX4" fmla="*/ 1061791 w 1108422"/>
                <a:gd name="connsiteY4" fmla="*/ 1441373 h 1441373"/>
                <a:gd name="connsiteX5" fmla="*/ 46631 w 1108422"/>
                <a:gd name="connsiteY5" fmla="*/ 1441373 h 1441373"/>
                <a:gd name="connsiteX6" fmla="*/ 0 w 1108422"/>
                <a:gd name="connsiteY6" fmla="*/ 1394742 h 1441373"/>
                <a:gd name="connsiteX7" fmla="*/ 0 w 1108422"/>
                <a:gd name="connsiteY7" fmla="*/ 46631 h 1441373"/>
                <a:gd name="connsiteX8" fmla="*/ 46631 w 1108422"/>
                <a:gd name="connsiteY8" fmla="*/ 0 h 1441373"/>
                <a:gd name="connsiteX9" fmla="*/ 113211 w 1108422"/>
                <a:gd name="connsiteY9" fmla="*/ 134160 h 1441373"/>
                <a:gd name="connsiteX10" fmla="*/ 113211 w 1108422"/>
                <a:gd name="connsiteY10" fmla="*/ 1309810 h 1441373"/>
                <a:gd name="connsiteX11" fmla="*/ 995211 w 1108422"/>
                <a:gd name="connsiteY11" fmla="*/ 1309810 h 1441373"/>
                <a:gd name="connsiteX12" fmla="*/ 995211 w 1108422"/>
                <a:gd name="connsiteY12" fmla="*/ 134160 h 1441373"/>
                <a:gd name="connsiteX13" fmla="*/ 113211 w 1108422"/>
                <a:gd name="connsiteY13" fmla="*/ 134160 h 1441373"/>
                <a:gd name="connsiteX14" fmla="*/ 554211 w 1108422"/>
                <a:gd name="connsiteY14" fmla="*/ 1338250 h 1441373"/>
                <a:gd name="connsiteX15" fmla="*/ 518211 w 1108422"/>
                <a:gd name="connsiteY15" fmla="*/ 1374250 h 1441373"/>
                <a:gd name="connsiteX16" fmla="*/ 554211 w 1108422"/>
                <a:gd name="connsiteY16" fmla="*/ 1410250 h 1441373"/>
                <a:gd name="connsiteX17" fmla="*/ 590211 w 1108422"/>
                <a:gd name="connsiteY17" fmla="*/ 1374250 h 1441373"/>
                <a:gd name="connsiteX18" fmla="*/ 554211 w 1108422"/>
                <a:gd name="connsiteY18" fmla="*/ 1338250 h 1441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08422" h="1441373">
                  <a:moveTo>
                    <a:pt x="46631" y="0"/>
                  </a:moveTo>
                  <a:lnTo>
                    <a:pt x="1061791" y="0"/>
                  </a:lnTo>
                  <a:cubicBezTo>
                    <a:pt x="1087545" y="0"/>
                    <a:pt x="1108422" y="20877"/>
                    <a:pt x="1108422" y="46631"/>
                  </a:cubicBezTo>
                  <a:lnTo>
                    <a:pt x="1108422" y="1394742"/>
                  </a:lnTo>
                  <a:cubicBezTo>
                    <a:pt x="1108422" y="1420496"/>
                    <a:pt x="1087545" y="1441373"/>
                    <a:pt x="1061791" y="1441373"/>
                  </a:cubicBezTo>
                  <a:lnTo>
                    <a:pt x="46631" y="1441373"/>
                  </a:lnTo>
                  <a:cubicBezTo>
                    <a:pt x="20877" y="1441373"/>
                    <a:pt x="0" y="1420496"/>
                    <a:pt x="0" y="1394742"/>
                  </a:cubicBezTo>
                  <a:lnTo>
                    <a:pt x="0" y="46631"/>
                  </a:lnTo>
                  <a:cubicBezTo>
                    <a:pt x="0" y="20877"/>
                    <a:pt x="20877" y="0"/>
                    <a:pt x="46631" y="0"/>
                  </a:cubicBezTo>
                  <a:close/>
                  <a:moveTo>
                    <a:pt x="113211" y="134160"/>
                  </a:moveTo>
                  <a:lnTo>
                    <a:pt x="113211" y="1309810"/>
                  </a:lnTo>
                  <a:lnTo>
                    <a:pt x="995211" y="1309810"/>
                  </a:lnTo>
                  <a:lnTo>
                    <a:pt x="995211" y="134160"/>
                  </a:lnTo>
                  <a:lnTo>
                    <a:pt x="113211" y="134160"/>
                  </a:lnTo>
                  <a:close/>
                  <a:moveTo>
                    <a:pt x="554211" y="1338250"/>
                  </a:moveTo>
                  <a:cubicBezTo>
                    <a:pt x="534329" y="1338250"/>
                    <a:pt x="518211" y="1354368"/>
                    <a:pt x="518211" y="1374250"/>
                  </a:cubicBezTo>
                  <a:cubicBezTo>
                    <a:pt x="518211" y="1394132"/>
                    <a:pt x="534329" y="1410250"/>
                    <a:pt x="554211" y="1410250"/>
                  </a:cubicBezTo>
                  <a:cubicBezTo>
                    <a:pt x="574093" y="1410250"/>
                    <a:pt x="590211" y="1394132"/>
                    <a:pt x="590211" y="1374250"/>
                  </a:cubicBezTo>
                  <a:cubicBezTo>
                    <a:pt x="590211" y="1354368"/>
                    <a:pt x="574093" y="1338250"/>
                    <a:pt x="554211" y="133825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</p:grpSp>
      <p:cxnSp>
        <p:nvCxnSpPr>
          <p:cNvPr id="312" name="Gerader Verbinder 49"/>
          <p:cNvCxnSpPr/>
          <p:nvPr/>
        </p:nvCxnSpPr>
        <p:spPr>
          <a:xfrm flipH="1">
            <a:off x="3600716" y="2952914"/>
            <a:ext cx="2861" cy="378000"/>
          </a:xfrm>
          <a:prstGeom prst="line">
            <a:avLst/>
          </a:prstGeom>
          <a:ln cap="rnd">
            <a:solidFill>
              <a:schemeClr val="tx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7" name="Gerader Verbinder 54"/>
          <p:cNvCxnSpPr/>
          <p:nvPr/>
        </p:nvCxnSpPr>
        <p:spPr>
          <a:xfrm>
            <a:off x="5026231" y="2943389"/>
            <a:ext cx="0" cy="378000"/>
          </a:xfrm>
          <a:prstGeom prst="line">
            <a:avLst/>
          </a:prstGeom>
          <a:ln cap="rnd">
            <a:solidFill>
              <a:schemeClr val="tx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8" name="Gerader Verbinder 54"/>
          <p:cNvCxnSpPr/>
          <p:nvPr/>
        </p:nvCxnSpPr>
        <p:spPr>
          <a:xfrm>
            <a:off x="5497718" y="2943389"/>
            <a:ext cx="0" cy="378000"/>
          </a:xfrm>
          <a:prstGeom prst="line">
            <a:avLst/>
          </a:prstGeom>
          <a:ln cap="rnd">
            <a:solidFill>
              <a:schemeClr val="tx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9" name="Gerader Verbinder 54"/>
          <p:cNvCxnSpPr/>
          <p:nvPr/>
        </p:nvCxnSpPr>
        <p:spPr>
          <a:xfrm>
            <a:off x="5973968" y="2943389"/>
            <a:ext cx="0" cy="378000"/>
          </a:xfrm>
          <a:prstGeom prst="line">
            <a:avLst/>
          </a:prstGeom>
          <a:ln cap="rnd">
            <a:solidFill>
              <a:schemeClr val="tx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0" name="Gerader Verbinder 54"/>
          <p:cNvCxnSpPr/>
          <p:nvPr/>
        </p:nvCxnSpPr>
        <p:spPr>
          <a:xfrm>
            <a:off x="6450218" y="2943389"/>
            <a:ext cx="0" cy="378000"/>
          </a:xfrm>
          <a:prstGeom prst="line">
            <a:avLst/>
          </a:prstGeom>
          <a:ln cap="rnd">
            <a:solidFill>
              <a:schemeClr val="tx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1" name="Gerader Verbinder 54"/>
          <p:cNvCxnSpPr/>
          <p:nvPr/>
        </p:nvCxnSpPr>
        <p:spPr>
          <a:xfrm>
            <a:off x="6921706" y="2948153"/>
            <a:ext cx="0" cy="378000"/>
          </a:xfrm>
          <a:prstGeom prst="line">
            <a:avLst/>
          </a:prstGeom>
          <a:ln cap="rnd">
            <a:solidFill>
              <a:schemeClr val="tx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2" name="Gerader Verbinder 54"/>
          <p:cNvCxnSpPr/>
          <p:nvPr/>
        </p:nvCxnSpPr>
        <p:spPr>
          <a:xfrm>
            <a:off x="4549981" y="2952914"/>
            <a:ext cx="0" cy="378000"/>
          </a:xfrm>
          <a:prstGeom prst="line">
            <a:avLst/>
          </a:prstGeom>
          <a:ln cap="rnd">
            <a:solidFill>
              <a:schemeClr val="tx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3" name="Gerader Verbinder 54"/>
          <p:cNvCxnSpPr/>
          <p:nvPr/>
        </p:nvCxnSpPr>
        <p:spPr>
          <a:xfrm>
            <a:off x="4083256" y="2948153"/>
            <a:ext cx="0" cy="378000"/>
          </a:xfrm>
          <a:prstGeom prst="line">
            <a:avLst/>
          </a:prstGeom>
          <a:ln cap="rnd">
            <a:solidFill>
              <a:schemeClr val="tx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4" name="Gerader Verbinder 54"/>
          <p:cNvCxnSpPr/>
          <p:nvPr/>
        </p:nvCxnSpPr>
        <p:spPr>
          <a:xfrm>
            <a:off x="7386675" y="2952914"/>
            <a:ext cx="0" cy="351000"/>
          </a:xfrm>
          <a:prstGeom prst="line">
            <a:avLst/>
          </a:prstGeom>
          <a:ln cap="rnd">
            <a:solidFill>
              <a:schemeClr val="tx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5" name="Abgerundetes Rechteck 324"/>
          <p:cNvSpPr/>
          <p:nvPr/>
        </p:nvSpPr>
        <p:spPr>
          <a:xfrm>
            <a:off x="2352676" y="2630770"/>
            <a:ext cx="5403722" cy="366111"/>
          </a:xfrm>
          <a:prstGeom prst="round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350">
              <a:latin typeface="Nunito" charset="0"/>
              <a:ea typeface="Nunito" charset="0"/>
              <a:cs typeface="Nunito" charset="0"/>
            </a:endParaRPr>
          </a:p>
        </p:txBody>
      </p:sp>
      <p:sp>
        <p:nvSpPr>
          <p:cNvPr id="326" name="Abgerundetes Rechteck 325"/>
          <p:cNvSpPr/>
          <p:nvPr/>
        </p:nvSpPr>
        <p:spPr>
          <a:xfrm rot="5400000">
            <a:off x="3124646" y="2703774"/>
            <a:ext cx="1428888" cy="934480"/>
          </a:xfrm>
          <a:prstGeom prst="round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350">
              <a:latin typeface="Nunito" charset="0"/>
              <a:ea typeface="Nunito" charset="0"/>
              <a:cs typeface="Nunito" charset="0"/>
            </a:endParaRPr>
          </a:p>
        </p:txBody>
      </p:sp>
      <p:sp>
        <p:nvSpPr>
          <p:cNvPr id="327" name="Abgerundetes Rechteck 326"/>
          <p:cNvSpPr/>
          <p:nvPr/>
        </p:nvSpPr>
        <p:spPr>
          <a:xfrm rot="5400000">
            <a:off x="5996025" y="2675994"/>
            <a:ext cx="1428888" cy="990042"/>
          </a:xfrm>
          <a:prstGeom prst="round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350">
              <a:latin typeface="Nunito" charset="0"/>
              <a:ea typeface="Nunito" charset="0"/>
              <a:cs typeface="Nunito" charset="0"/>
            </a:endParaRPr>
          </a:p>
        </p:txBody>
      </p:sp>
      <p:sp>
        <p:nvSpPr>
          <p:cNvPr id="328" name="Abgerundetes Rechteck 327"/>
          <p:cNvSpPr/>
          <p:nvPr/>
        </p:nvSpPr>
        <p:spPr>
          <a:xfrm rot="5400000">
            <a:off x="4791336" y="2927351"/>
            <a:ext cx="1428888" cy="487328"/>
          </a:xfrm>
          <a:prstGeom prst="round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350">
              <a:latin typeface="Nunito" charset="0"/>
              <a:ea typeface="Nunito" charset="0"/>
              <a:cs typeface="Nunito" charset="0"/>
            </a:endParaRPr>
          </a:p>
        </p:txBody>
      </p:sp>
      <p:grpSp>
        <p:nvGrpSpPr>
          <p:cNvPr id="330" name="Gruppieren 43"/>
          <p:cNvGrpSpPr/>
          <p:nvPr/>
        </p:nvGrpSpPr>
        <p:grpSpPr>
          <a:xfrm>
            <a:off x="2994358" y="1906627"/>
            <a:ext cx="270000" cy="270000"/>
            <a:chOff x="695325" y="1557793"/>
            <a:chExt cx="1620000" cy="1620000"/>
          </a:xfrm>
        </p:grpSpPr>
        <p:sp>
          <p:nvSpPr>
            <p:cNvPr id="331" name="Ellipse 44"/>
            <p:cNvSpPr/>
            <p:nvPr/>
          </p:nvSpPr>
          <p:spPr>
            <a:xfrm>
              <a:off x="695325" y="1557793"/>
              <a:ext cx="1620000" cy="1620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  <p:pic>
          <p:nvPicPr>
            <p:cNvPr id="332" name="Grafik 45"/>
            <p:cNvPicPr>
              <a:picLocks noChangeAspect="1"/>
            </p:cNvPicPr>
            <p:nvPr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145325" y="2007793"/>
              <a:ext cx="720000" cy="720000"/>
            </a:xfrm>
            <a:prstGeom prst="rect">
              <a:avLst/>
            </a:prstGeom>
          </p:spPr>
        </p:pic>
      </p:grpSp>
      <p:cxnSp>
        <p:nvCxnSpPr>
          <p:cNvPr id="333" name="Gerader Verbinder 50"/>
          <p:cNvCxnSpPr/>
          <p:nvPr/>
        </p:nvCxnSpPr>
        <p:spPr>
          <a:xfrm flipH="1">
            <a:off x="3126504" y="1562265"/>
            <a:ext cx="2855" cy="378000"/>
          </a:xfrm>
          <a:prstGeom prst="line">
            <a:avLst/>
          </a:prstGeom>
          <a:ln cap="rnd">
            <a:solidFill>
              <a:schemeClr val="tx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34" name="Gruppieren 44"/>
          <p:cNvGrpSpPr>
            <a:grpSpLocks noChangeAspect="1"/>
          </p:cNvGrpSpPr>
          <p:nvPr/>
        </p:nvGrpSpPr>
        <p:grpSpPr>
          <a:xfrm>
            <a:off x="2520140" y="1288616"/>
            <a:ext cx="270000" cy="270000"/>
            <a:chOff x="11287139" y="4727266"/>
            <a:chExt cx="540000" cy="540000"/>
          </a:xfrm>
        </p:grpSpPr>
        <p:sp>
          <p:nvSpPr>
            <p:cNvPr id="335" name="Ellipse 45"/>
            <p:cNvSpPr/>
            <p:nvPr/>
          </p:nvSpPr>
          <p:spPr>
            <a:xfrm>
              <a:off x="11287139" y="4727266"/>
              <a:ext cx="540000" cy="5400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  <p:sp>
          <p:nvSpPr>
            <p:cNvPr id="336" name="Freihandform 335"/>
            <p:cNvSpPr>
              <a:spLocks noChangeAspect="1"/>
            </p:cNvSpPr>
            <p:nvPr/>
          </p:nvSpPr>
          <p:spPr>
            <a:xfrm>
              <a:off x="11419359" y="4907266"/>
              <a:ext cx="275561" cy="180000"/>
            </a:xfrm>
            <a:custGeom>
              <a:avLst/>
              <a:gdLst>
                <a:gd name="connsiteX0" fmla="*/ 0 w 2203294"/>
                <a:gd name="connsiteY0" fmla="*/ 1394248 h 1439222"/>
                <a:gd name="connsiteX1" fmla="*/ 2203200 w 2203294"/>
                <a:gd name="connsiteY1" fmla="*/ 1394248 h 1439222"/>
                <a:gd name="connsiteX2" fmla="*/ 2200149 w 2203294"/>
                <a:gd name="connsiteY2" fmla="*/ 1409399 h 1439222"/>
                <a:gd name="connsiteX3" fmla="*/ 2155271 w 2203294"/>
                <a:gd name="connsiteY3" fmla="*/ 1439222 h 1439222"/>
                <a:gd name="connsiteX4" fmla="*/ 47929 w 2203294"/>
                <a:gd name="connsiteY4" fmla="*/ 1439222 h 1439222"/>
                <a:gd name="connsiteX5" fmla="*/ 3051 w 2203294"/>
                <a:gd name="connsiteY5" fmla="*/ 1409399 h 1439222"/>
                <a:gd name="connsiteX6" fmla="*/ 280847 w 2203294"/>
                <a:gd name="connsiteY6" fmla="*/ 85787 h 1439222"/>
                <a:gd name="connsiteX7" fmla="*/ 280847 w 2203294"/>
                <a:gd name="connsiteY7" fmla="*/ 1057787 h 1439222"/>
                <a:gd name="connsiteX8" fmla="*/ 1922447 w 2203294"/>
                <a:gd name="connsiteY8" fmla="*/ 1057787 h 1439222"/>
                <a:gd name="connsiteX9" fmla="*/ 1922447 w 2203294"/>
                <a:gd name="connsiteY9" fmla="*/ 85787 h 1439222"/>
                <a:gd name="connsiteX10" fmla="*/ 296373 w 2203294"/>
                <a:gd name="connsiteY10" fmla="*/ 0 h 1439222"/>
                <a:gd name="connsiteX11" fmla="*/ 1906921 w 2203294"/>
                <a:gd name="connsiteY11" fmla="*/ 0 h 1439222"/>
                <a:gd name="connsiteX12" fmla="*/ 1998047 w 2203294"/>
                <a:gd name="connsiteY12" fmla="*/ 91126 h 1439222"/>
                <a:gd name="connsiteX13" fmla="*/ 1998047 w 2203294"/>
                <a:gd name="connsiteY13" fmla="*/ 1057864 h 1439222"/>
                <a:gd name="connsiteX14" fmla="*/ 1990886 w 2203294"/>
                <a:gd name="connsiteY14" fmla="*/ 1093335 h 1439222"/>
                <a:gd name="connsiteX15" fmla="*/ 1981139 w 2203294"/>
                <a:gd name="connsiteY15" fmla="*/ 1107791 h 1439222"/>
                <a:gd name="connsiteX16" fmla="*/ 2203294 w 2203294"/>
                <a:gd name="connsiteY16" fmla="*/ 1387315 h 1439222"/>
                <a:gd name="connsiteX17" fmla="*/ 0 w 2203294"/>
                <a:gd name="connsiteY17" fmla="*/ 1387315 h 1439222"/>
                <a:gd name="connsiteX18" fmla="*/ 222155 w 2203294"/>
                <a:gd name="connsiteY18" fmla="*/ 1107791 h 1439222"/>
                <a:gd name="connsiteX19" fmla="*/ 212408 w 2203294"/>
                <a:gd name="connsiteY19" fmla="*/ 1093335 h 1439222"/>
                <a:gd name="connsiteX20" fmla="*/ 205247 w 2203294"/>
                <a:gd name="connsiteY20" fmla="*/ 1057864 h 1439222"/>
                <a:gd name="connsiteX21" fmla="*/ 205247 w 2203294"/>
                <a:gd name="connsiteY21" fmla="*/ 91126 h 1439222"/>
                <a:gd name="connsiteX22" fmla="*/ 296373 w 2203294"/>
                <a:gd name="connsiteY22" fmla="*/ 0 h 14392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2203294" h="1439222">
                  <a:moveTo>
                    <a:pt x="0" y="1394248"/>
                  </a:moveTo>
                  <a:lnTo>
                    <a:pt x="2203200" y="1394248"/>
                  </a:lnTo>
                  <a:lnTo>
                    <a:pt x="2200149" y="1409399"/>
                  </a:lnTo>
                  <a:cubicBezTo>
                    <a:pt x="2192755" y="1426925"/>
                    <a:pt x="2175445" y="1439222"/>
                    <a:pt x="2155271" y="1439222"/>
                  </a:cubicBezTo>
                  <a:lnTo>
                    <a:pt x="47929" y="1439222"/>
                  </a:lnTo>
                  <a:cubicBezTo>
                    <a:pt x="27755" y="1439222"/>
                    <a:pt x="10445" y="1426925"/>
                    <a:pt x="3051" y="1409399"/>
                  </a:cubicBezTo>
                  <a:close/>
                  <a:moveTo>
                    <a:pt x="280847" y="85787"/>
                  </a:moveTo>
                  <a:lnTo>
                    <a:pt x="280847" y="1057787"/>
                  </a:lnTo>
                  <a:lnTo>
                    <a:pt x="1922447" y="1057787"/>
                  </a:lnTo>
                  <a:lnTo>
                    <a:pt x="1922447" y="85787"/>
                  </a:lnTo>
                  <a:close/>
                  <a:moveTo>
                    <a:pt x="296373" y="0"/>
                  </a:moveTo>
                  <a:lnTo>
                    <a:pt x="1906921" y="0"/>
                  </a:lnTo>
                  <a:cubicBezTo>
                    <a:pt x="1957249" y="0"/>
                    <a:pt x="1998047" y="40798"/>
                    <a:pt x="1998047" y="91126"/>
                  </a:cubicBezTo>
                  <a:lnTo>
                    <a:pt x="1998047" y="1057864"/>
                  </a:lnTo>
                  <a:cubicBezTo>
                    <a:pt x="1998047" y="1070446"/>
                    <a:pt x="1995497" y="1082432"/>
                    <a:pt x="1990886" y="1093335"/>
                  </a:cubicBezTo>
                  <a:lnTo>
                    <a:pt x="1981139" y="1107791"/>
                  </a:lnTo>
                  <a:lnTo>
                    <a:pt x="2203294" y="1387315"/>
                  </a:lnTo>
                  <a:lnTo>
                    <a:pt x="0" y="1387315"/>
                  </a:lnTo>
                  <a:lnTo>
                    <a:pt x="222155" y="1107791"/>
                  </a:lnTo>
                  <a:lnTo>
                    <a:pt x="212408" y="1093335"/>
                  </a:lnTo>
                  <a:cubicBezTo>
                    <a:pt x="207797" y="1082432"/>
                    <a:pt x="205247" y="1070446"/>
                    <a:pt x="205247" y="1057864"/>
                  </a:cubicBezTo>
                  <a:lnTo>
                    <a:pt x="205247" y="91126"/>
                  </a:lnTo>
                  <a:cubicBezTo>
                    <a:pt x="205247" y="40798"/>
                    <a:pt x="246045" y="0"/>
                    <a:pt x="29637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</p:grpSp>
      <p:grpSp>
        <p:nvGrpSpPr>
          <p:cNvPr id="337" name="Gruppieren 44"/>
          <p:cNvGrpSpPr>
            <a:grpSpLocks noChangeAspect="1"/>
          </p:cNvGrpSpPr>
          <p:nvPr/>
        </p:nvGrpSpPr>
        <p:grpSpPr>
          <a:xfrm>
            <a:off x="2992900" y="1281375"/>
            <a:ext cx="270000" cy="270000"/>
            <a:chOff x="11287139" y="4727266"/>
            <a:chExt cx="540000" cy="540000"/>
          </a:xfrm>
        </p:grpSpPr>
        <p:sp>
          <p:nvSpPr>
            <p:cNvPr id="338" name="Ellipse 45"/>
            <p:cNvSpPr/>
            <p:nvPr/>
          </p:nvSpPr>
          <p:spPr>
            <a:xfrm>
              <a:off x="11287139" y="4727266"/>
              <a:ext cx="540000" cy="5400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  <p:sp>
          <p:nvSpPr>
            <p:cNvPr id="339" name="Freihandform 338"/>
            <p:cNvSpPr>
              <a:spLocks noChangeAspect="1"/>
            </p:cNvSpPr>
            <p:nvPr/>
          </p:nvSpPr>
          <p:spPr>
            <a:xfrm>
              <a:off x="11419359" y="4907266"/>
              <a:ext cx="275561" cy="180000"/>
            </a:xfrm>
            <a:custGeom>
              <a:avLst/>
              <a:gdLst>
                <a:gd name="connsiteX0" fmla="*/ 0 w 2203294"/>
                <a:gd name="connsiteY0" fmla="*/ 1394248 h 1439222"/>
                <a:gd name="connsiteX1" fmla="*/ 2203200 w 2203294"/>
                <a:gd name="connsiteY1" fmla="*/ 1394248 h 1439222"/>
                <a:gd name="connsiteX2" fmla="*/ 2200149 w 2203294"/>
                <a:gd name="connsiteY2" fmla="*/ 1409399 h 1439222"/>
                <a:gd name="connsiteX3" fmla="*/ 2155271 w 2203294"/>
                <a:gd name="connsiteY3" fmla="*/ 1439222 h 1439222"/>
                <a:gd name="connsiteX4" fmla="*/ 47929 w 2203294"/>
                <a:gd name="connsiteY4" fmla="*/ 1439222 h 1439222"/>
                <a:gd name="connsiteX5" fmla="*/ 3051 w 2203294"/>
                <a:gd name="connsiteY5" fmla="*/ 1409399 h 1439222"/>
                <a:gd name="connsiteX6" fmla="*/ 280847 w 2203294"/>
                <a:gd name="connsiteY6" fmla="*/ 85787 h 1439222"/>
                <a:gd name="connsiteX7" fmla="*/ 280847 w 2203294"/>
                <a:gd name="connsiteY7" fmla="*/ 1057787 h 1439222"/>
                <a:gd name="connsiteX8" fmla="*/ 1922447 w 2203294"/>
                <a:gd name="connsiteY8" fmla="*/ 1057787 h 1439222"/>
                <a:gd name="connsiteX9" fmla="*/ 1922447 w 2203294"/>
                <a:gd name="connsiteY9" fmla="*/ 85787 h 1439222"/>
                <a:gd name="connsiteX10" fmla="*/ 296373 w 2203294"/>
                <a:gd name="connsiteY10" fmla="*/ 0 h 1439222"/>
                <a:gd name="connsiteX11" fmla="*/ 1906921 w 2203294"/>
                <a:gd name="connsiteY11" fmla="*/ 0 h 1439222"/>
                <a:gd name="connsiteX12" fmla="*/ 1998047 w 2203294"/>
                <a:gd name="connsiteY12" fmla="*/ 91126 h 1439222"/>
                <a:gd name="connsiteX13" fmla="*/ 1998047 w 2203294"/>
                <a:gd name="connsiteY13" fmla="*/ 1057864 h 1439222"/>
                <a:gd name="connsiteX14" fmla="*/ 1990886 w 2203294"/>
                <a:gd name="connsiteY14" fmla="*/ 1093335 h 1439222"/>
                <a:gd name="connsiteX15" fmla="*/ 1981139 w 2203294"/>
                <a:gd name="connsiteY15" fmla="*/ 1107791 h 1439222"/>
                <a:gd name="connsiteX16" fmla="*/ 2203294 w 2203294"/>
                <a:gd name="connsiteY16" fmla="*/ 1387315 h 1439222"/>
                <a:gd name="connsiteX17" fmla="*/ 0 w 2203294"/>
                <a:gd name="connsiteY17" fmla="*/ 1387315 h 1439222"/>
                <a:gd name="connsiteX18" fmla="*/ 222155 w 2203294"/>
                <a:gd name="connsiteY18" fmla="*/ 1107791 h 1439222"/>
                <a:gd name="connsiteX19" fmla="*/ 212408 w 2203294"/>
                <a:gd name="connsiteY19" fmla="*/ 1093335 h 1439222"/>
                <a:gd name="connsiteX20" fmla="*/ 205247 w 2203294"/>
                <a:gd name="connsiteY20" fmla="*/ 1057864 h 1439222"/>
                <a:gd name="connsiteX21" fmla="*/ 205247 w 2203294"/>
                <a:gd name="connsiteY21" fmla="*/ 91126 h 1439222"/>
                <a:gd name="connsiteX22" fmla="*/ 296373 w 2203294"/>
                <a:gd name="connsiteY22" fmla="*/ 0 h 14392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2203294" h="1439222">
                  <a:moveTo>
                    <a:pt x="0" y="1394248"/>
                  </a:moveTo>
                  <a:lnTo>
                    <a:pt x="2203200" y="1394248"/>
                  </a:lnTo>
                  <a:lnTo>
                    <a:pt x="2200149" y="1409399"/>
                  </a:lnTo>
                  <a:cubicBezTo>
                    <a:pt x="2192755" y="1426925"/>
                    <a:pt x="2175445" y="1439222"/>
                    <a:pt x="2155271" y="1439222"/>
                  </a:cubicBezTo>
                  <a:lnTo>
                    <a:pt x="47929" y="1439222"/>
                  </a:lnTo>
                  <a:cubicBezTo>
                    <a:pt x="27755" y="1439222"/>
                    <a:pt x="10445" y="1426925"/>
                    <a:pt x="3051" y="1409399"/>
                  </a:cubicBezTo>
                  <a:close/>
                  <a:moveTo>
                    <a:pt x="280847" y="85787"/>
                  </a:moveTo>
                  <a:lnTo>
                    <a:pt x="280847" y="1057787"/>
                  </a:lnTo>
                  <a:lnTo>
                    <a:pt x="1922447" y="1057787"/>
                  </a:lnTo>
                  <a:lnTo>
                    <a:pt x="1922447" y="85787"/>
                  </a:lnTo>
                  <a:close/>
                  <a:moveTo>
                    <a:pt x="296373" y="0"/>
                  </a:moveTo>
                  <a:lnTo>
                    <a:pt x="1906921" y="0"/>
                  </a:lnTo>
                  <a:cubicBezTo>
                    <a:pt x="1957249" y="0"/>
                    <a:pt x="1998047" y="40798"/>
                    <a:pt x="1998047" y="91126"/>
                  </a:cubicBezTo>
                  <a:lnTo>
                    <a:pt x="1998047" y="1057864"/>
                  </a:lnTo>
                  <a:cubicBezTo>
                    <a:pt x="1998047" y="1070446"/>
                    <a:pt x="1995497" y="1082432"/>
                    <a:pt x="1990886" y="1093335"/>
                  </a:cubicBezTo>
                  <a:lnTo>
                    <a:pt x="1981139" y="1107791"/>
                  </a:lnTo>
                  <a:lnTo>
                    <a:pt x="2203294" y="1387315"/>
                  </a:lnTo>
                  <a:lnTo>
                    <a:pt x="0" y="1387315"/>
                  </a:lnTo>
                  <a:lnTo>
                    <a:pt x="222155" y="1107791"/>
                  </a:lnTo>
                  <a:lnTo>
                    <a:pt x="212408" y="1093335"/>
                  </a:lnTo>
                  <a:cubicBezTo>
                    <a:pt x="207797" y="1082432"/>
                    <a:pt x="205247" y="1070446"/>
                    <a:pt x="205247" y="1057864"/>
                  </a:cubicBezTo>
                  <a:lnTo>
                    <a:pt x="205247" y="91126"/>
                  </a:lnTo>
                  <a:cubicBezTo>
                    <a:pt x="205247" y="40798"/>
                    <a:pt x="246045" y="0"/>
                    <a:pt x="29637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</p:grpSp>
      <p:grpSp>
        <p:nvGrpSpPr>
          <p:cNvPr id="340" name="Gruppieren 44"/>
          <p:cNvGrpSpPr>
            <a:grpSpLocks noChangeAspect="1"/>
          </p:cNvGrpSpPr>
          <p:nvPr/>
        </p:nvGrpSpPr>
        <p:grpSpPr>
          <a:xfrm>
            <a:off x="4413204" y="1284575"/>
            <a:ext cx="270000" cy="270000"/>
            <a:chOff x="11287139" y="4727266"/>
            <a:chExt cx="540000" cy="540000"/>
          </a:xfrm>
        </p:grpSpPr>
        <p:sp>
          <p:nvSpPr>
            <p:cNvPr id="341" name="Ellipse 45"/>
            <p:cNvSpPr/>
            <p:nvPr/>
          </p:nvSpPr>
          <p:spPr>
            <a:xfrm>
              <a:off x="11287139" y="4727266"/>
              <a:ext cx="540000" cy="5400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  <p:sp>
          <p:nvSpPr>
            <p:cNvPr id="342" name="Freihandform 341"/>
            <p:cNvSpPr>
              <a:spLocks noChangeAspect="1"/>
            </p:cNvSpPr>
            <p:nvPr/>
          </p:nvSpPr>
          <p:spPr>
            <a:xfrm>
              <a:off x="11419359" y="4907266"/>
              <a:ext cx="275561" cy="180000"/>
            </a:xfrm>
            <a:custGeom>
              <a:avLst/>
              <a:gdLst>
                <a:gd name="connsiteX0" fmla="*/ 0 w 2203294"/>
                <a:gd name="connsiteY0" fmla="*/ 1394248 h 1439222"/>
                <a:gd name="connsiteX1" fmla="*/ 2203200 w 2203294"/>
                <a:gd name="connsiteY1" fmla="*/ 1394248 h 1439222"/>
                <a:gd name="connsiteX2" fmla="*/ 2200149 w 2203294"/>
                <a:gd name="connsiteY2" fmla="*/ 1409399 h 1439222"/>
                <a:gd name="connsiteX3" fmla="*/ 2155271 w 2203294"/>
                <a:gd name="connsiteY3" fmla="*/ 1439222 h 1439222"/>
                <a:gd name="connsiteX4" fmla="*/ 47929 w 2203294"/>
                <a:gd name="connsiteY4" fmla="*/ 1439222 h 1439222"/>
                <a:gd name="connsiteX5" fmla="*/ 3051 w 2203294"/>
                <a:gd name="connsiteY5" fmla="*/ 1409399 h 1439222"/>
                <a:gd name="connsiteX6" fmla="*/ 280847 w 2203294"/>
                <a:gd name="connsiteY6" fmla="*/ 85787 h 1439222"/>
                <a:gd name="connsiteX7" fmla="*/ 280847 w 2203294"/>
                <a:gd name="connsiteY7" fmla="*/ 1057787 h 1439222"/>
                <a:gd name="connsiteX8" fmla="*/ 1922447 w 2203294"/>
                <a:gd name="connsiteY8" fmla="*/ 1057787 h 1439222"/>
                <a:gd name="connsiteX9" fmla="*/ 1922447 w 2203294"/>
                <a:gd name="connsiteY9" fmla="*/ 85787 h 1439222"/>
                <a:gd name="connsiteX10" fmla="*/ 296373 w 2203294"/>
                <a:gd name="connsiteY10" fmla="*/ 0 h 1439222"/>
                <a:gd name="connsiteX11" fmla="*/ 1906921 w 2203294"/>
                <a:gd name="connsiteY11" fmla="*/ 0 h 1439222"/>
                <a:gd name="connsiteX12" fmla="*/ 1998047 w 2203294"/>
                <a:gd name="connsiteY12" fmla="*/ 91126 h 1439222"/>
                <a:gd name="connsiteX13" fmla="*/ 1998047 w 2203294"/>
                <a:gd name="connsiteY13" fmla="*/ 1057864 h 1439222"/>
                <a:gd name="connsiteX14" fmla="*/ 1990886 w 2203294"/>
                <a:gd name="connsiteY14" fmla="*/ 1093335 h 1439222"/>
                <a:gd name="connsiteX15" fmla="*/ 1981139 w 2203294"/>
                <a:gd name="connsiteY15" fmla="*/ 1107791 h 1439222"/>
                <a:gd name="connsiteX16" fmla="*/ 2203294 w 2203294"/>
                <a:gd name="connsiteY16" fmla="*/ 1387315 h 1439222"/>
                <a:gd name="connsiteX17" fmla="*/ 0 w 2203294"/>
                <a:gd name="connsiteY17" fmla="*/ 1387315 h 1439222"/>
                <a:gd name="connsiteX18" fmla="*/ 222155 w 2203294"/>
                <a:gd name="connsiteY18" fmla="*/ 1107791 h 1439222"/>
                <a:gd name="connsiteX19" fmla="*/ 212408 w 2203294"/>
                <a:gd name="connsiteY19" fmla="*/ 1093335 h 1439222"/>
                <a:gd name="connsiteX20" fmla="*/ 205247 w 2203294"/>
                <a:gd name="connsiteY20" fmla="*/ 1057864 h 1439222"/>
                <a:gd name="connsiteX21" fmla="*/ 205247 w 2203294"/>
                <a:gd name="connsiteY21" fmla="*/ 91126 h 1439222"/>
                <a:gd name="connsiteX22" fmla="*/ 296373 w 2203294"/>
                <a:gd name="connsiteY22" fmla="*/ 0 h 14392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2203294" h="1439222">
                  <a:moveTo>
                    <a:pt x="0" y="1394248"/>
                  </a:moveTo>
                  <a:lnTo>
                    <a:pt x="2203200" y="1394248"/>
                  </a:lnTo>
                  <a:lnTo>
                    <a:pt x="2200149" y="1409399"/>
                  </a:lnTo>
                  <a:cubicBezTo>
                    <a:pt x="2192755" y="1426925"/>
                    <a:pt x="2175445" y="1439222"/>
                    <a:pt x="2155271" y="1439222"/>
                  </a:cubicBezTo>
                  <a:lnTo>
                    <a:pt x="47929" y="1439222"/>
                  </a:lnTo>
                  <a:cubicBezTo>
                    <a:pt x="27755" y="1439222"/>
                    <a:pt x="10445" y="1426925"/>
                    <a:pt x="3051" y="1409399"/>
                  </a:cubicBezTo>
                  <a:close/>
                  <a:moveTo>
                    <a:pt x="280847" y="85787"/>
                  </a:moveTo>
                  <a:lnTo>
                    <a:pt x="280847" y="1057787"/>
                  </a:lnTo>
                  <a:lnTo>
                    <a:pt x="1922447" y="1057787"/>
                  </a:lnTo>
                  <a:lnTo>
                    <a:pt x="1922447" y="85787"/>
                  </a:lnTo>
                  <a:close/>
                  <a:moveTo>
                    <a:pt x="296373" y="0"/>
                  </a:moveTo>
                  <a:lnTo>
                    <a:pt x="1906921" y="0"/>
                  </a:lnTo>
                  <a:cubicBezTo>
                    <a:pt x="1957249" y="0"/>
                    <a:pt x="1998047" y="40798"/>
                    <a:pt x="1998047" y="91126"/>
                  </a:cubicBezTo>
                  <a:lnTo>
                    <a:pt x="1998047" y="1057864"/>
                  </a:lnTo>
                  <a:cubicBezTo>
                    <a:pt x="1998047" y="1070446"/>
                    <a:pt x="1995497" y="1082432"/>
                    <a:pt x="1990886" y="1093335"/>
                  </a:cubicBezTo>
                  <a:lnTo>
                    <a:pt x="1981139" y="1107791"/>
                  </a:lnTo>
                  <a:lnTo>
                    <a:pt x="2203294" y="1387315"/>
                  </a:lnTo>
                  <a:lnTo>
                    <a:pt x="0" y="1387315"/>
                  </a:lnTo>
                  <a:lnTo>
                    <a:pt x="222155" y="1107791"/>
                  </a:lnTo>
                  <a:lnTo>
                    <a:pt x="212408" y="1093335"/>
                  </a:lnTo>
                  <a:cubicBezTo>
                    <a:pt x="207797" y="1082432"/>
                    <a:pt x="205247" y="1070446"/>
                    <a:pt x="205247" y="1057864"/>
                  </a:cubicBezTo>
                  <a:lnTo>
                    <a:pt x="205247" y="91126"/>
                  </a:lnTo>
                  <a:cubicBezTo>
                    <a:pt x="205247" y="40798"/>
                    <a:pt x="246045" y="0"/>
                    <a:pt x="29637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</p:grpSp>
      <p:grpSp>
        <p:nvGrpSpPr>
          <p:cNvPr id="343" name="Gruppieren 44"/>
          <p:cNvGrpSpPr>
            <a:grpSpLocks noChangeAspect="1"/>
          </p:cNvGrpSpPr>
          <p:nvPr/>
        </p:nvGrpSpPr>
        <p:grpSpPr>
          <a:xfrm>
            <a:off x="4891905" y="1277446"/>
            <a:ext cx="270000" cy="270000"/>
            <a:chOff x="11287139" y="4727266"/>
            <a:chExt cx="540000" cy="540000"/>
          </a:xfrm>
        </p:grpSpPr>
        <p:sp>
          <p:nvSpPr>
            <p:cNvPr id="344" name="Ellipse 45"/>
            <p:cNvSpPr/>
            <p:nvPr/>
          </p:nvSpPr>
          <p:spPr>
            <a:xfrm>
              <a:off x="11287139" y="4727266"/>
              <a:ext cx="540000" cy="5400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  <p:sp>
          <p:nvSpPr>
            <p:cNvPr id="345" name="Freihandform 344"/>
            <p:cNvSpPr>
              <a:spLocks noChangeAspect="1"/>
            </p:cNvSpPr>
            <p:nvPr/>
          </p:nvSpPr>
          <p:spPr>
            <a:xfrm>
              <a:off x="11419359" y="4907266"/>
              <a:ext cx="275561" cy="180000"/>
            </a:xfrm>
            <a:custGeom>
              <a:avLst/>
              <a:gdLst>
                <a:gd name="connsiteX0" fmla="*/ 0 w 2203294"/>
                <a:gd name="connsiteY0" fmla="*/ 1394248 h 1439222"/>
                <a:gd name="connsiteX1" fmla="*/ 2203200 w 2203294"/>
                <a:gd name="connsiteY1" fmla="*/ 1394248 h 1439222"/>
                <a:gd name="connsiteX2" fmla="*/ 2200149 w 2203294"/>
                <a:gd name="connsiteY2" fmla="*/ 1409399 h 1439222"/>
                <a:gd name="connsiteX3" fmla="*/ 2155271 w 2203294"/>
                <a:gd name="connsiteY3" fmla="*/ 1439222 h 1439222"/>
                <a:gd name="connsiteX4" fmla="*/ 47929 w 2203294"/>
                <a:gd name="connsiteY4" fmla="*/ 1439222 h 1439222"/>
                <a:gd name="connsiteX5" fmla="*/ 3051 w 2203294"/>
                <a:gd name="connsiteY5" fmla="*/ 1409399 h 1439222"/>
                <a:gd name="connsiteX6" fmla="*/ 280847 w 2203294"/>
                <a:gd name="connsiteY6" fmla="*/ 85787 h 1439222"/>
                <a:gd name="connsiteX7" fmla="*/ 280847 w 2203294"/>
                <a:gd name="connsiteY7" fmla="*/ 1057787 h 1439222"/>
                <a:gd name="connsiteX8" fmla="*/ 1922447 w 2203294"/>
                <a:gd name="connsiteY8" fmla="*/ 1057787 h 1439222"/>
                <a:gd name="connsiteX9" fmla="*/ 1922447 w 2203294"/>
                <a:gd name="connsiteY9" fmla="*/ 85787 h 1439222"/>
                <a:gd name="connsiteX10" fmla="*/ 296373 w 2203294"/>
                <a:gd name="connsiteY10" fmla="*/ 0 h 1439222"/>
                <a:gd name="connsiteX11" fmla="*/ 1906921 w 2203294"/>
                <a:gd name="connsiteY11" fmla="*/ 0 h 1439222"/>
                <a:gd name="connsiteX12" fmla="*/ 1998047 w 2203294"/>
                <a:gd name="connsiteY12" fmla="*/ 91126 h 1439222"/>
                <a:gd name="connsiteX13" fmla="*/ 1998047 w 2203294"/>
                <a:gd name="connsiteY13" fmla="*/ 1057864 h 1439222"/>
                <a:gd name="connsiteX14" fmla="*/ 1990886 w 2203294"/>
                <a:gd name="connsiteY14" fmla="*/ 1093335 h 1439222"/>
                <a:gd name="connsiteX15" fmla="*/ 1981139 w 2203294"/>
                <a:gd name="connsiteY15" fmla="*/ 1107791 h 1439222"/>
                <a:gd name="connsiteX16" fmla="*/ 2203294 w 2203294"/>
                <a:gd name="connsiteY16" fmla="*/ 1387315 h 1439222"/>
                <a:gd name="connsiteX17" fmla="*/ 0 w 2203294"/>
                <a:gd name="connsiteY17" fmla="*/ 1387315 h 1439222"/>
                <a:gd name="connsiteX18" fmla="*/ 222155 w 2203294"/>
                <a:gd name="connsiteY18" fmla="*/ 1107791 h 1439222"/>
                <a:gd name="connsiteX19" fmla="*/ 212408 w 2203294"/>
                <a:gd name="connsiteY19" fmla="*/ 1093335 h 1439222"/>
                <a:gd name="connsiteX20" fmla="*/ 205247 w 2203294"/>
                <a:gd name="connsiteY20" fmla="*/ 1057864 h 1439222"/>
                <a:gd name="connsiteX21" fmla="*/ 205247 w 2203294"/>
                <a:gd name="connsiteY21" fmla="*/ 91126 h 1439222"/>
                <a:gd name="connsiteX22" fmla="*/ 296373 w 2203294"/>
                <a:gd name="connsiteY22" fmla="*/ 0 h 14392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2203294" h="1439222">
                  <a:moveTo>
                    <a:pt x="0" y="1394248"/>
                  </a:moveTo>
                  <a:lnTo>
                    <a:pt x="2203200" y="1394248"/>
                  </a:lnTo>
                  <a:lnTo>
                    <a:pt x="2200149" y="1409399"/>
                  </a:lnTo>
                  <a:cubicBezTo>
                    <a:pt x="2192755" y="1426925"/>
                    <a:pt x="2175445" y="1439222"/>
                    <a:pt x="2155271" y="1439222"/>
                  </a:cubicBezTo>
                  <a:lnTo>
                    <a:pt x="47929" y="1439222"/>
                  </a:lnTo>
                  <a:cubicBezTo>
                    <a:pt x="27755" y="1439222"/>
                    <a:pt x="10445" y="1426925"/>
                    <a:pt x="3051" y="1409399"/>
                  </a:cubicBezTo>
                  <a:close/>
                  <a:moveTo>
                    <a:pt x="280847" y="85787"/>
                  </a:moveTo>
                  <a:lnTo>
                    <a:pt x="280847" y="1057787"/>
                  </a:lnTo>
                  <a:lnTo>
                    <a:pt x="1922447" y="1057787"/>
                  </a:lnTo>
                  <a:lnTo>
                    <a:pt x="1922447" y="85787"/>
                  </a:lnTo>
                  <a:close/>
                  <a:moveTo>
                    <a:pt x="296373" y="0"/>
                  </a:moveTo>
                  <a:lnTo>
                    <a:pt x="1906921" y="0"/>
                  </a:lnTo>
                  <a:cubicBezTo>
                    <a:pt x="1957249" y="0"/>
                    <a:pt x="1998047" y="40798"/>
                    <a:pt x="1998047" y="91126"/>
                  </a:cubicBezTo>
                  <a:lnTo>
                    <a:pt x="1998047" y="1057864"/>
                  </a:lnTo>
                  <a:cubicBezTo>
                    <a:pt x="1998047" y="1070446"/>
                    <a:pt x="1995497" y="1082432"/>
                    <a:pt x="1990886" y="1093335"/>
                  </a:cubicBezTo>
                  <a:lnTo>
                    <a:pt x="1981139" y="1107791"/>
                  </a:lnTo>
                  <a:lnTo>
                    <a:pt x="2203294" y="1387315"/>
                  </a:lnTo>
                  <a:lnTo>
                    <a:pt x="0" y="1387315"/>
                  </a:lnTo>
                  <a:lnTo>
                    <a:pt x="222155" y="1107791"/>
                  </a:lnTo>
                  <a:lnTo>
                    <a:pt x="212408" y="1093335"/>
                  </a:lnTo>
                  <a:cubicBezTo>
                    <a:pt x="207797" y="1082432"/>
                    <a:pt x="205247" y="1070446"/>
                    <a:pt x="205247" y="1057864"/>
                  </a:cubicBezTo>
                  <a:lnTo>
                    <a:pt x="205247" y="91126"/>
                  </a:lnTo>
                  <a:cubicBezTo>
                    <a:pt x="205247" y="40798"/>
                    <a:pt x="246045" y="0"/>
                    <a:pt x="29637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</p:grpSp>
      <p:grpSp>
        <p:nvGrpSpPr>
          <p:cNvPr id="346" name="Gruppieren 44"/>
          <p:cNvGrpSpPr>
            <a:grpSpLocks noChangeAspect="1"/>
          </p:cNvGrpSpPr>
          <p:nvPr/>
        </p:nvGrpSpPr>
        <p:grpSpPr>
          <a:xfrm>
            <a:off x="5837426" y="1269214"/>
            <a:ext cx="270000" cy="270000"/>
            <a:chOff x="11287139" y="4727266"/>
            <a:chExt cx="540000" cy="540000"/>
          </a:xfrm>
        </p:grpSpPr>
        <p:sp>
          <p:nvSpPr>
            <p:cNvPr id="347" name="Ellipse 45"/>
            <p:cNvSpPr/>
            <p:nvPr/>
          </p:nvSpPr>
          <p:spPr>
            <a:xfrm>
              <a:off x="11287139" y="4727266"/>
              <a:ext cx="540000" cy="5400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  <p:sp>
          <p:nvSpPr>
            <p:cNvPr id="348" name="Freihandform 347"/>
            <p:cNvSpPr>
              <a:spLocks noChangeAspect="1"/>
            </p:cNvSpPr>
            <p:nvPr/>
          </p:nvSpPr>
          <p:spPr>
            <a:xfrm>
              <a:off x="11419359" y="4907266"/>
              <a:ext cx="275561" cy="180000"/>
            </a:xfrm>
            <a:custGeom>
              <a:avLst/>
              <a:gdLst>
                <a:gd name="connsiteX0" fmla="*/ 0 w 2203294"/>
                <a:gd name="connsiteY0" fmla="*/ 1394248 h 1439222"/>
                <a:gd name="connsiteX1" fmla="*/ 2203200 w 2203294"/>
                <a:gd name="connsiteY1" fmla="*/ 1394248 h 1439222"/>
                <a:gd name="connsiteX2" fmla="*/ 2200149 w 2203294"/>
                <a:gd name="connsiteY2" fmla="*/ 1409399 h 1439222"/>
                <a:gd name="connsiteX3" fmla="*/ 2155271 w 2203294"/>
                <a:gd name="connsiteY3" fmla="*/ 1439222 h 1439222"/>
                <a:gd name="connsiteX4" fmla="*/ 47929 w 2203294"/>
                <a:gd name="connsiteY4" fmla="*/ 1439222 h 1439222"/>
                <a:gd name="connsiteX5" fmla="*/ 3051 w 2203294"/>
                <a:gd name="connsiteY5" fmla="*/ 1409399 h 1439222"/>
                <a:gd name="connsiteX6" fmla="*/ 280847 w 2203294"/>
                <a:gd name="connsiteY6" fmla="*/ 85787 h 1439222"/>
                <a:gd name="connsiteX7" fmla="*/ 280847 w 2203294"/>
                <a:gd name="connsiteY7" fmla="*/ 1057787 h 1439222"/>
                <a:gd name="connsiteX8" fmla="*/ 1922447 w 2203294"/>
                <a:gd name="connsiteY8" fmla="*/ 1057787 h 1439222"/>
                <a:gd name="connsiteX9" fmla="*/ 1922447 w 2203294"/>
                <a:gd name="connsiteY9" fmla="*/ 85787 h 1439222"/>
                <a:gd name="connsiteX10" fmla="*/ 296373 w 2203294"/>
                <a:gd name="connsiteY10" fmla="*/ 0 h 1439222"/>
                <a:gd name="connsiteX11" fmla="*/ 1906921 w 2203294"/>
                <a:gd name="connsiteY11" fmla="*/ 0 h 1439222"/>
                <a:gd name="connsiteX12" fmla="*/ 1998047 w 2203294"/>
                <a:gd name="connsiteY12" fmla="*/ 91126 h 1439222"/>
                <a:gd name="connsiteX13" fmla="*/ 1998047 w 2203294"/>
                <a:gd name="connsiteY13" fmla="*/ 1057864 h 1439222"/>
                <a:gd name="connsiteX14" fmla="*/ 1990886 w 2203294"/>
                <a:gd name="connsiteY14" fmla="*/ 1093335 h 1439222"/>
                <a:gd name="connsiteX15" fmla="*/ 1981139 w 2203294"/>
                <a:gd name="connsiteY15" fmla="*/ 1107791 h 1439222"/>
                <a:gd name="connsiteX16" fmla="*/ 2203294 w 2203294"/>
                <a:gd name="connsiteY16" fmla="*/ 1387315 h 1439222"/>
                <a:gd name="connsiteX17" fmla="*/ 0 w 2203294"/>
                <a:gd name="connsiteY17" fmla="*/ 1387315 h 1439222"/>
                <a:gd name="connsiteX18" fmla="*/ 222155 w 2203294"/>
                <a:gd name="connsiteY18" fmla="*/ 1107791 h 1439222"/>
                <a:gd name="connsiteX19" fmla="*/ 212408 w 2203294"/>
                <a:gd name="connsiteY19" fmla="*/ 1093335 h 1439222"/>
                <a:gd name="connsiteX20" fmla="*/ 205247 w 2203294"/>
                <a:gd name="connsiteY20" fmla="*/ 1057864 h 1439222"/>
                <a:gd name="connsiteX21" fmla="*/ 205247 w 2203294"/>
                <a:gd name="connsiteY21" fmla="*/ 91126 h 1439222"/>
                <a:gd name="connsiteX22" fmla="*/ 296373 w 2203294"/>
                <a:gd name="connsiteY22" fmla="*/ 0 h 14392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2203294" h="1439222">
                  <a:moveTo>
                    <a:pt x="0" y="1394248"/>
                  </a:moveTo>
                  <a:lnTo>
                    <a:pt x="2203200" y="1394248"/>
                  </a:lnTo>
                  <a:lnTo>
                    <a:pt x="2200149" y="1409399"/>
                  </a:lnTo>
                  <a:cubicBezTo>
                    <a:pt x="2192755" y="1426925"/>
                    <a:pt x="2175445" y="1439222"/>
                    <a:pt x="2155271" y="1439222"/>
                  </a:cubicBezTo>
                  <a:lnTo>
                    <a:pt x="47929" y="1439222"/>
                  </a:lnTo>
                  <a:cubicBezTo>
                    <a:pt x="27755" y="1439222"/>
                    <a:pt x="10445" y="1426925"/>
                    <a:pt x="3051" y="1409399"/>
                  </a:cubicBezTo>
                  <a:close/>
                  <a:moveTo>
                    <a:pt x="280847" y="85787"/>
                  </a:moveTo>
                  <a:lnTo>
                    <a:pt x="280847" y="1057787"/>
                  </a:lnTo>
                  <a:lnTo>
                    <a:pt x="1922447" y="1057787"/>
                  </a:lnTo>
                  <a:lnTo>
                    <a:pt x="1922447" y="85787"/>
                  </a:lnTo>
                  <a:close/>
                  <a:moveTo>
                    <a:pt x="296373" y="0"/>
                  </a:moveTo>
                  <a:lnTo>
                    <a:pt x="1906921" y="0"/>
                  </a:lnTo>
                  <a:cubicBezTo>
                    <a:pt x="1957249" y="0"/>
                    <a:pt x="1998047" y="40798"/>
                    <a:pt x="1998047" y="91126"/>
                  </a:cubicBezTo>
                  <a:lnTo>
                    <a:pt x="1998047" y="1057864"/>
                  </a:lnTo>
                  <a:cubicBezTo>
                    <a:pt x="1998047" y="1070446"/>
                    <a:pt x="1995497" y="1082432"/>
                    <a:pt x="1990886" y="1093335"/>
                  </a:cubicBezTo>
                  <a:lnTo>
                    <a:pt x="1981139" y="1107791"/>
                  </a:lnTo>
                  <a:lnTo>
                    <a:pt x="2203294" y="1387315"/>
                  </a:lnTo>
                  <a:lnTo>
                    <a:pt x="0" y="1387315"/>
                  </a:lnTo>
                  <a:lnTo>
                    <a:pt x="222155" y="1107791"/>
                  </a:lnTo>
                  <a:lnTo>
                    <a:pt x="212408" y="1093335"/>
                  </a:lnTo>
                  <a:cubicBezTo>
                    <a:pt x="207797" y="1082432"/>
                    <a:pt x="205247" y="1070446"/>
                    <a:pt x="205247" y="1057864"/>
                  </a:cubicBezTo>
                  <a:lnTo>
                    <a:pt x="205247" y="91126"/>
                  </a:lnTo>
                  <a:cubicBezTo>
                    <a:pt x="205247" y="40798"/>
                    <a:pt x="246045" y="0"/>
                    <a:pt x="29637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</p:grpSp>
      <p:grpSp>
        <p:nvGrpSpPr>
          <p:cNvPr id="349" name="Gruppieren 26"/>
          <p:cNvGrpSpPr/>
          <p:nvPr/>
        </p:nvGrpSpPr>
        <p:grpSpPr>
          <a:xfrm>
            <a:off x="2489902" y="3292514"/>
            <a:ext cx="270000" cy="270000"/>
            <a:chOff x="2390846" y="3304866"/>
            <a:chExt cx="360000" cy="360000"/>
          </a:xfrm>
        </p:grpSpPr>
        <p:sp>
          <p:nvSpPr>
            <p:cNvPr id="350" name="Ellipse 27"/>
            <p:cNvSpPr/>
            <p:nvPr/>
          </p:nvSpPr>
          <p:spPr>
            <a:xfrm>
              <a:off x="2390846" y="3304866"/>
              <a:ext cx="360000" cy="360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  <p:pic>
          <p:nvPicPr>
            <p:cNvPr id="351" name="Grafik 28"/>
            <p:cNvPicPr>
              <a:picLocks noChangeAspect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474403" y="3416866"/>
              <a:ext cx="192886" cy="136000"/>
            </a:xfrm>
            <a:prstGeom prst="rect">
              <a:avLst/>
            </a:prstGeom>
          </p:spPr>
        </p:pic>
      </p:grpSp>
      <p:cxnSp>
        <p:nvCxnSpPr>
          <p:cNvPr id="352" name="Gerader Verbinder 51"/>
          <p:cNvCxnSpPr/>
          <p:nvPr/>
        </p:nvCxnSpPr>
        <p:spPr>
          <a:xfrm>
            <a:off x="2624902" y="2952914"/>
            <a:ext cx="0" cy="378000"/>
          </a:xfrm>
          <a:prstGeom prst="line">
            <a:avLst/>
          </a:prstGeom>
          <a:ln cap="rnd">
            <a:solidFill>
              <a:schemeClr val="tx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53" name="Gruppieren 43"/>
          <p:cNvGrpSpPr/>
          <p:nvPr/>
        </p:nvGrpSpPr>
        <p:grpSpPr>
          <a:xfrm>
            <a:off x="2964120" y="3302713"/>
            <a:ext cx="270000" cy="270000"/>
            <a:chOff x="695325" y="1557793"/>
            <a:chExt cx="1620000" cy="1620000"/>
          </a:xfrm>
        </p:grpSpPr>
        <p:sp>
          <p:nvSpPr>
            <p:cNvPr id="354" name="Ellipse 44"/>
            <p:cNvSpPr/>
            <p:nvPr/>
          </p:nvSpPr>
          <p:spPr>
            <a:xfrm>
              <a:off x="695325" y="1557793"/>
              <a:ext cx="1620000" cy="1620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  <p:pic>
          <p:nvPicPr>
            <p:cNvPr id="355" name="Grafik 45"/>
            <p:cNvPicPr>
              <a:picLocks noChangeAspect="1"/>
            </p:cNvPicPr>
            <p:nvPr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145325" y="2007793"/>
              <a:ext cx="720000" cy="720000"/>
            </a:xfrm>
            <a:prstGeom prst="rect">
              <a:avLst/>
            </a:prstGeom>
          </p:spPr>
        </p:pic>
      </p:grpSp>
      <p:cxnSp>
        <p:nvCxnSpPr>
          <p:cNvPr id="356" name="Gerader Verbinder 50"/>
          <p:cNvCxnSpPr/>
          <p:nvPr/>
        </p:nvCxnSpPr>
        <p:spPr>
          <a:xfrm flipH="1">
            <a:off x="3096266" y="2958351"/>
            <a:ext cx="2855" cy="378000"/>
          </a:xfrm>
          <a:prstGeom prst="line">
            <a:avLst/>
          </a:prstGeom>
          <a:ln cap="rnd">
            <a:solidFill>
              <a:schemeClr val="tx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57" name="Gruppieren 44"/>
          <p:cNvGrpSpPr>
            <a:grpSpLocks noChangeAspect="1"/>
          </p:cNvGrpSpPr>
          <p:nvPr/>
        </p:nvGrpSpPr>
        <p:grpSpPr>
          <a:xfrm>
            <a:off x="2489902" y="2684702"/>
            <a:ext cx="270000" cy="270000"/>
            <a:chOff x="11287139" y="4727266"/>
            <a:chExt cx="540000" cy="540000"/>
          </a:xfrm>
        </p:grpSpPr>
        <p:sp>
          <p:nvSpPr>
            <p:cNvPr id="358" name="Ellipse 45"/>
            <p:cNvSpPr/>
            <p:nvPr/>
          </p:nvSpPr>
          <p:spPr>
            <a:xfrm>
              <a:off x="11287139" y="4727266"/>
              <a:ext cx="540000" cy="5400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  <p:sp>
          <p:nvSpPr>
            <p:cNvPr id="359" name="Freihandform 358"/>
            <p:cNvSpPr>
              <a:spLocks noChangeAspect="1"/>
            </p:cNvSpPr>
            <p:nvPr/>
          </p:nvSpPr>
          <p:spPr>
            <a:xfrm>
              <a:off x="11419359" y="4907266"/>
              <a:ext cx="275561" cy="180000"/>
            </a:xfrm>
            <a:custGeom>
              <a:avLst/>
              <a:gdLst>
                <a:gd name="connsiteX0" fmla="*/ 0 w 2203294"/>
                <a:gd name="connsiteY0" fmla="*/ 1394248 h 1439222"/>
                <a:gd name="connsiteX1" fmla="*/ 2203200 w 2203294"/>
                <a:gd name="connsiteY1" fmla="*/ 1394248 h 1439222"/>
                <a:gd name="connsiteX2" fmla="*/ 2200149 w 2203294"/>
                <a:gd name="connsiteY2" fmla="*/ 1409399 h 1439222"/>
                <a:gd name="connsiteX3" fmla="*/ 2155271 w 2203294"/>
                <a:gd name="connsiteY3" fmla="*/ 1439222 h 1439222"/>
                <a:gd name="connsiteX4" fmla="*/ 47929 w 2203294"/>
                <a:gd name="connsiteY4" fmla="*/ 1439222 h 1439222"/>
                <a:gd name="connsiteX5" fmla="*/ 3051 w 2203294"/>
                <a:gd name="connsiteY5" fmla="*/ 1409399 h 1439222"/>
                <a:gd name="connsiteX6" fmla="*/ 280847 w 2203294"/>
                <a:gd name="connsiteY6" fmla="*/ 85787 h 1439222"/>
                <a:gd name="connsiteX7" fmla="*/ 280847 w 2203294"/>
                <a:gd name="connsiteY7" fmla="*/ 1057787 h 1439222"/>
                <a:gd name="connsiteX8" fmla="*/ 1922447 w 2203294"/>
                <a:gd name="connsiteY8" fmla="*/ 1057787 h 1439222"/>
                <a:gd name="connsiteX9" fmla="*/ 1922447 w 2203294"/>
                <a:gd name="connsiteY9" fmla="*/ 85787 h 1439222"/>
                <a:gd name="connsiteX10" fmla="*/ 296373 w 2203294"/>
                <a:gd name="connsiteY10" fmla="*/ 0 h 1439222"/>
                <a:gd name="connsiteX11" fmla="*/ 1906921 w 2203294"/>
                <a:gd name="connsiteY11" fmla="*/ 0 h 1439222"/>
                <a:gd name="connsiteX12" fmla="*/ 1998047 w 2203294"/>
                <a:gd name="connsiteY12" fmla="*/ 91126 h 1439222"/>
                <a:gd name="connsiteX13" fmla="*/ 1998047 w 2203294"/>
                <a:gd name="connsiteY13" fmla="*/ 1057864 h 1439222"/>
                <a:gd name="connsiteX14" fmla="*/ 1990886 w 2203294"/>
                <a:gd name="connsiteY14" fmla="*/ 1093335 h 1439222"/>
                <a:gd name="connsiteX15" fmla="*/ 1981139 w 2203294"/>
                <a:gd name="connsiteY15" fmla="*/ 1107791 h 1439222"/>
                <a:gd name="connsiteX16" fmla="*/ 2203294 w 2203294"/>
                <a:gd name="connsiteY16" fmla="*/ 1387315 h 1439222"/>
                <a:gd name="connsiteX17" fmla="*/ 0 w 2203294"/>
                <a:gd name="connsiteY17" fmla="*/ 1387315 h 1439222"/>
                <a:gd name="connsiteX18" fmla="*/ 222155 w 2203294"/>
                <a:gd name="connsiteY18" fmla="*/ 1107791 h 1439222"/>
                <a:gd name="connsiteX19" fmla="*/ 212408 w 2203294"/>
                <a:gd name="connsiteY19" fmla="*/ 1093335 h 1439222"/>
                <a:gd name="connsiteX20" fmla="*/ 205247 w 2203294"/>
                <a:gd name="connsiteY20" fmla="*/ 1057864 h 1439222"/>
                <a:gd name="connsiteX21" fmla="*/ 205247 w 2203294"/>
                <a:gd name="connsiteY21" fmla="*/ 91126 h 1439222"/>
                <a:gd name="connsiteX22" fmla="*/ 296373 w 2203294"/>
                <a:gd name="connsiteY22" fmla="*/ 0 h 14392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2203294" h="1439222">
                  <a:moveTo>
                    <a:pt x="0" y="1394248"/>
                  </a:moveTo>
                  <a:lnTo>
                    <a:pt x="2203200" y="1394248"/>
                  </a:lnTo>
                  <a:lnTo>
                    <a:pt x="2200149" y="1409399"/>
                  </a:lnTo>
                  <a:cubicBezTo>
                    <a:pt x="2192755" y="1426925"/>
                    <a:pt x="2175445" y="1439222"/>
                    <a:pt x="2155271" y="1439222"/>
                  </a:cubicBezTo>
                  <a:lnTo>
                    <a:pt x="47929" y="1439222"/>
                  </a:lnTo>
                  <a:cubicBezTo>
                    <a:pt x="27755" y="1439222"/>
                    <a:pt x="10445" y="1426925"/>
                    <a:pt x="3051" y="1409399"/>
                  </a:cubicBezTo>
                  <a:close/>
                  <a:moveTo>
                    <a:pt x="280847" y="85787"/>
                  </a:moveTo>
                  <a:lnTo>
                    <a:pt x="280847" y="1057787"/>
                  </a:lnTo>
                  <a:lnTo>
                    <a:pt x="1922447" y="1057787"/>
                  </a:lnTo>
                  <a:lnTo>
                    <a:pt x="1922447" y="85787"/>
                  </a:lnTo>
                  <a:close/>
                  <a:moveTo>
                    <a:pt x="296373" y="0"/>
                  </a:moveTo>
                  <a:lnTo>
                    <a:pt x="1906921" y="0"/>
                  </a:lnTo>
                  <a:cubicBezTo>
                    <a:pt x="1957249" y="0"/>
                    <a:pt x="1998047" y="40798"/>
                    <a:pt x="1998047" y="91126"/>
                  </a:cubicBezTo>
                  <a:lnTo>
                    <a:pt x="1998047" y="1057864"/>
                  </a:lnTo>
                  <a:cubicBezTo>
                    <a:pt x="1998047" y="1070446"/>
                    <a:pt x="1995497" y="1082432"/>
                    <a:pt x="1990886" y="1093335"/>
                  </a:cubicBezTo>
                  <a:lnTo>
                    <a:pt x="1981139" y="1107791"/>
                  </a:lnTo>
                  <a:lnTo>
                    <a:pt x="2203294" y="1387315"/>
                  </a:lnTo>
                  <a:lnTo>
                    <a:pt x="0" y="1387315"/>
                  </a:lnTo>
                  <a:lnTo>
                    <a:pt x="222155" y="1107791"/>
                  </a:lnTo>
                  <a:lnTo>
                    <a:pt x="212408" y="1093335"/>
                  </a:lnTo>
                  <a:cubicBezTo>
                    <a:pt x="207797" y="1082432"/>
                    <a:pt x="205247" y="1070446"/>
                    <a:pt x="205247" y="1057864"/>
                  </a:cubicBezTo>
                  <a:lnTo>
                    <a:pt x="205247" y="91126"/>
                  </a:lnTo>
                  <a:cubicBezTo>
                    <a:pt x="205247" y="40798"/>
                    <a:pt x="246045" y="0"/>
                    <a:pt x="29637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</p:grpSp>
      <p:grpSp>
        <p:nvGrpSpPr>
          <p:cNvPr id="360" name="Gruppieren 44"/>
          <p:cNvGrpSpPr>
            <a:grpSpLocks noChangeAspect="1"/>
          </p:cNvGrpSpPr>
          <p:nvPr/>
        </p:nvGrpSpPr>
        <p:grpSpPr>
          <a:xfrm>
            <a:off x="2962662" y="2677461"/>
            <a:ext cx="270000" cy="270000"/>
            <a:chOff x="11287139" y="4727266"/>
            <a:chExt cx="540000" cy="540000"/>
          </a:xfrm>
        </p:grpSpPr>
        <p:sp>
          <p:nvSpPr>
            <p:cNvPr id="361" name="Ellipse 45"/>
            <p:cNvSpPr/>
            <p:nvPr/>
          </p:nvSpPr>
          <p:spPr>
            <a:xfrm>
              <a:off x="11287139" y="4727266"/>
              <a:ext cx="540000" cy="5400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  <p:sp>
          <p:nvSpPr>
            <p:cNvPr id="362" name="Freihandform 361"/>
            <p:cNvSpPr>
              <a:spLocks noChangeAspect="1"/>
            </p:cNvSpPr>
            <p:nvPr/>
          </p:nvSpPr>
          <p:spPr>
            <a:xfrm>
              <a:off x="11419359" y="4907266"/>
              <a:ext cx="275561" cy="180000"/>
            </a:xfrm>
            <a:custGeom>
              <a:avLst/>
              <a:gdLst>
                <a:gd name="connsiteX0" fmla="*/ 0 w 2203294"/>
                <a:gd name="connsiteY0" fmla="*/ 1394248 h 1439222"/>
                <a:gd name="connsiteX1" fmla="*/ 2203200 w 2203294"/>
                <a:gd name="connsiteY1" fmla="*/ 1394248 h 1439222"/>
                <a:gd name="connsiteX2" fmla="*/ 2200149 w 2203294"/>
                <a:gd name="connsiteY2" fmla="*/ 1409399 h 1439222"/>
                <a:gd name="connsiteX3" fmla="*/ 2155271 w 2203294"/>
                <a:gd name="connsiteY3" fmla="*/ 1439222 h 1439222"/>
                <a:gd name="connsiteX4" fmla="*/ 47929 w 2203294"/>
                <a:gd name="connsiteY4" fmla="*/ 1439222 h 1439222"/>
                <a:gd name="connsiteX5" fmla="*/ 3051 w 2203294"/>
                <a:gd name="connsiteY5" fmla="*/ 1409399 h 1439222"/>
                <a:gd name="connsiteX6" fmla="*/ 280847 w 2203294"/>
                <a:gd name="connsiteY6" fmla="*/ 85787 h 1439222"/>
                <a:gd name="connsiteX7" fmla="*/ 280847 w 2203294"/>
                <a:gd name="connsiteY7" fmla="*/ 1057787 h 1439222"/>
                <a:gd name="connsiteX8" fmla="*/ 1922447 w 2203294"/>
                <a:gd name="connsiteY8" fmla="*/ 1057787 h 1439222"/>
                <a:gd name="connsiteX9" fmla="*/ 1922447 w 2203294"/>
                <a:gd name="connsiteY9" fmla="*/ 85787 h 1439222"/>
                <a:gd name="connsiteX10" fmla="*/ 296373 w 2203294"/>
                <a:gd name="connsiteY10" fmla="*/ 0 h 1439222"/>
                <a:gd name="connsiteX11" fmla="*/ 1906921 w 2203294"/>
                <a:gd name="connsiteY11" fmla="*/ 0 h 1439222"/>
                <a:gd name="connsiteX12" fmla="*/ 1998047 w 2203294"/>
                <a:gd name="connsiteY12" fmla="*/ 91126 h 1439222"/>
                <a:gd name="connsiteX13" fmla="*/ 1998047 w 2203294"/>
                <a:gd name="connsiteY13" fmla="*/ 1057864 h 1439222"/>
                <a:gd name="connsiteX14" fmla="*/ 1990886 w 2203294"/>
                <a:gd name="connsiteY14" fmla="*/ 1093335 h 1439222"/>
                <a:gd name="connsiteX15" fmla="*/ 1981139 w 2203294"/>
                <a:gd name="connsiteY15" fmla="*/ 1107791 h 1439222"/>
                <a:gd name="connsiteX16" fmla="*/ 2203294 w 2203294"/>
                <a:gd name="connsiteY16" fmla="*/ 1387315 h 1439222"/>
                <a:gd name="connsiteX17" fmla="*/ 0 w 2203294"/>
                <a:gd name="connsiteY17" fmla="*/ 1387315 h 1439222"/>
                <a:gd name="connsiteX18" fmla="*/ 222155 w 2203294"/>
                <a:gd name="connsiteY18" fmla="*/ 1107791 h 1439222"/>
                <a:gd name="connsiteX19" fmla="*/ 212408 w 2203294"/>
                <a:gd name="connsiteY19" fmla="*/ 1093335 h 1439222"/>
                <a:gd name="connsiteX20" fmla="*/ 205247 w 2203294"/>
                <a:gd name="connsiteY20" fmla="*/ 1057864 h 1439222"/>
                <a:gd name="connsiteX21" fmla="*/ 205247 w 2203294"/>
                <a:gd name="connsiteY21" fmla="*/ 91126 h 1439222"/>
                <a:gd name="connsiteX22" fmla="*/ 296373 w 2203294"/>
                <a:gd name="connsiteY22" fmla="*/ 0 h 14392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2203294" h="1439222">
                  <a:moveTo>
                    <a:pt x="0" y="1394248"/>
                  </a:moveTo>
                  <a:lnTo>
                    <a:pt x="2203200" y="1394248"/>
                  </a:lnTo>
                  <a:lnTo>
                    <a:pt x="2200149" y="1409399"/>
                  </a:lnTo>
                  <a:cubicBezTo>
                    <a:pt x="2192755" y="1426925"/>
                    <a:pt x="2175445" y="1439222"/>
                    <a:pt x="2155271" y="1439222"/>
                  </a:cubicBezTo>
                  <a:lnTo>
                    <a:pt x="47929" y="1439222"/>
                  </a:lnTo>
                  <a:cubicBezTo>
                    <a:pt x="27755" y="1439222"/>
                    <a:pt x="10445" y="1426925"/>
                    <a:pt x="3051" y="1409399"/>
                  </a:cubicBezTo>
                  <a:close/>
                  <a:moveTo>
                    <a:pt x="280847" y="85787"/>
                  </a:moveTo>
                  <a:lnTo>
                    <a:pt x="280847" y="1057787"/>
                  </a:lnTo>
                  <a:lnTo>
                    <a:pt x="1922447" y="1057787"/>
                  </a:lnTo>
                  <a:lnTo>
                    <a:pt x="1922447" y="85787"/>
                  </a:lnTo>
                  <a:close/>
                  <a:moveTo>
                    <a:pt x="296373" y="0"/>
                  </a:moveTo>
                  <a:lnTo>
                    <a:pt x="1906921" y="0"/>
                  </a:lnTo>
                  <a:cubicBezTo>
                    <a:pt x="1957249" y="0"/>
                    <a:pt x="1998047" y="40798"/>
                    <a:pt x="1998047" y="91126"/>
                  </a:cubicBezTo>
                  <a:lnTo>
                    <a:pt x="1998047" y="1057864"/>
                  </a:lnTo>
                  <a:cubicBezTo>
                    <a:pt x="1998047" y="1070446"/>
                    <a:pt x="1995497" y="1082432"/>
                    <a:pt x="1990886" y="1093335"/>
                  </a:cubicBezTo>
                  <a:lnTo>
                    <a:pt x="1981139" y="1107791"/>
                  </a:lnTo>
                  <a:lnTo>
                    <a:pt x="2203294" y="1387315"/>
                  </a:lnTo>
                  <a:lnTo>
                    <a:pt x="0" y="1387315"/>
                  </a:lnTo>
                  <a:lnTo>
                    <a:pt x="222155" y="1107791"/>
                  </a:lnTo>
                  <a:lnTo>
                    <a:pt x="212408" y="1093335"/>
                  </a:lnTo>
                  <a:cubicBezTo>
                    <a:pt x="207797" y="1082432"/>
                    <a:pt x="205247" y="1070446"/>
                    <a:pt x="205247" y="1057864"/>
                  </a:cubicBezTo>
                  <a:lnTo>
                    <a:pt x="205247" y="91126"/>
                  </a:lnTo>
                  <a:cubicBezTo>
                    <a:pt x="205247" y="40798"/>
                    <a:pt x="246045" y="0"/>
                    <a:pt x="29637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</p:grpSp>
      <p:grpSp>
        <p:nvGrpSpPr>
          <p:cNvPr id="363" name="Gruppieren 44"/>
          <p:cNvGrpSpPr>
            <a:grpSpLocks noChangeAspect="1"/>
          </p:cNvGrpSpPr>
          <p:nvPr/>
        </p:nvGrpSpPr>
        <p:grpSpPr>
          <a:xfrm>
            <a:off x="4406100" y="2682914"/>
            <a:ext cx="270000" cy="270000"/>
            <a:chOff x="11287139" y="4727266"/>
            <a:chExt cx="540000" cy="540000"/>
          </a:xfrm>
        </p:grpSpPr>
        <p:sp>
          <p:nvSpPr>
            <p:cNvPr id="364" name="Ellipse 45"/>
            <p:cNvSpPr/>
            <p:nvPr/>
          </p:nvSpPr>
          <p:spPr>
            <a:xfrm>
              <a:off x="11287139" y="4727266"/>
              <a:ext cx="540000" cy="5400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  <p:sp>
          <p:nvSpPr>
            <p:cNvPr id="365" name="Freihandform 364"/>
            <p:cNvSpPr>
              <a:spLocks noChangeAspect="1"/>
            </p:cNvSpPr>
            <p:nvPr/>
          </p:nvSpPr>
          <p:spPr>
            <a:xfrm>
              <a:off x="11419359" y="4907266"/>
              <a:ext cx="275561" cy="180000"/>
            </a:xfrm>
            <a:custGeom>
              <a:avLst/>
              <a:gdLst>
                <a:gd name="connsiteX0" fmla="*/ 0 w 2203294"/>
                <a:gd name="connsiteY0" fmla="*/ 1394248 h 1439222"/>
                <a:gd name="connsiteX1" fmla="*/ 2203200 w 2203294"/>
                <a:gd name="connsiteY1" fmla="*/ 1394248 h 1439222"/>
                <a:gd name="connsiteX2" fmla="*/ 2200149 w 2203294"/>
                <a:gd name="connsiteY2" fmla="*/ 1409399 h 1439222"/>
                <a:gd name="connsiteX3" fmla="*/ 2155271 w 2203294"/>
                <a:gd name="connsiteY3" fmla="*/ 1439222 h 1439222"/>
                <a:gd name="connsiteX4" fmla="*/ 47929 w 2203294"/>
                <a:gd name="connsiteY4" fmla="*/ 1439222 h 1439222"/>
                <a:gd name="connsiteX5" fmla="*/ 3051 w 2203294"/>
                <a:gd name="connsiteY5" fmla="*/ 1409399 h 1439222"/>
                <a:gd name="connsiteX6" fmla="*/ 280847 w 2203294"/>
                <a:gd name="connsiteY6" fmla="*/ 85787 h 1439222"/>
                <a:gd name="connsiteX7" fmla="*/ 280847 w 2203294"/>
                <a:gd name="connsiteY7" fmla="*/ 1057787 h 1439222"/>
                <a:gd name="connsiteX8" fmla="*/ 1922447 w 2203294"/>
                <a:gd name="connsiteY8" fmla="*/ 1057787 h 1439222"/>
                <a:gd name="connsiteX9" fmla="*/ 1922447 w 2203294"/>
                <a:gd name="connsiteY9" fmla="*/ 85787 h 1439222"/>
                <a:gd name="connsiteX10" fmla="*/ 296373 w 2203294"/>
                <a:gd name="connsiteY10" fmla="*/ 0 h 1439222"/>
                <a:gd name="connsiteX11" fmla="*/ 1906921 w 2203294"/>
                <a:gd name="connsiteY11" fmla="*/ 0 h 1439222"/>
                <a:gd name="connsiteX12" fmla="*/ 1998047 w 2203294"/>
                <a:gd name="connsiteY12" fmla="*/ 91126 h 1439222"/>
                <a:gd name="connsiteX13" fmla="*/ 1998047 w 2203294"/>
                <a:gd name="connsiteY13" fmla="*/ 1057864 h 1439222"/>
                <a:gd name="connsiteX14" fmla="*/ 1990886 w 2203294"/>
                <a:gd name="connsiteY14" fmla="*/ 1093335 h 1439222"/>
                <a:gd name="connsiteX15" fmla="*/ 1981139 w 2203294"/>
                <a:gd name="connsiteY15" fmla="*/ 1107791 h 1439222"/>
                <a:gd name="connsiteX16" fmla="*/ 2203294 w 2203294"/>
                <a:gd name="connsiteY16" fmla="*/ 1387315 h 1439222"/>
                <a:gd name="connsiteX17" fmla="*/ 0 w 2203294"/>
                <a:gd name="connsiteY17" fmla="*/ 1387315 h 1439222"/>
                <a:gd name="connsiteX18" fmla="*/ 222155 w 2203294"/>
                <a:gd name="connsiteY18" fmla="*/ 1107791 h 1439222"/>
                <a:gd name="connsiteX19" fmla="*/ 212408 w 2203294"/>
                <a:gd name="connsiteY19" fmla="*/ 1093335 h 1439222"/>
                <a:gd name="connsiteX20" fmla="*/ 205247 w 2203294"/>
                <a:gd name="connsiteY20" fmla="*/ 1057864 h 1439222"/>
                <a:gd name="connsiteX21" fmla="*/ 205247 w 2203294"/>
                <a:gd name="connsiteY21" fmla="*/ 91126 h 1439222"/>
                <a:gd name="connsiteX22" fmla="*/ 296373 w 2203294"/>
                <a:gd name="connsiteY22" fmla="*/ 0 h 14392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2203294" h="1439222">
                  <a:moveTo>
                    <a:pt x="0" y="1394248"/>
                  </a:moveTo>
                  <a:lnTo>
                    <a:pt x="2203200" y="1394248"/>
                  </a:lnTo>
                  <a:lnTo>
                    <a:pt x="2200149" y="1409399"/>
                  </a:lnTo>
                  <a:cubicBezTo>
                    <a:pt x="2192755" y="1426925"/>
                    <a:pt x="2175445" y="1439222"/>
                    <a:pt x="2155271" y="1439222"/>
                  </a:cubicBezTo>
                  <a:lnTo>
                    <a:pt x="47929" y="1439222"/>
                  </a:lnTo>
                  <a:cubicBezTo>
                    <a:pt x="27755" y="1439222"/>
                    <a:pt x="10445" y="1426925"/>
                    <a:pt x="3051" y="1409399"/>
                  </a:cubicBezTo>
                  <a:close/>
                  <a:moveTo>
                    <a:pt x="280847" y="85787"/>
                  </a:moveTo>
                  <a:lnTo>
                    <a:pt x="280847" y="1057787"/>
                  </a:lnTo>
                  <a:lnTo>
                    <a:pt x="1922447" y="1057787"/>
                  </a:lnTo>
                  <a:lnTo>
                    <a:pt x="1922447" y="85787"/>
                  </a:lnTo>
                  <a:close/>
                  <a:moveTo>
                    <a:pt x="296373" y="0"/>
                  </a:moveTo>
                  <a:lnTo>
                    <a:pt x="1906921" y="0"/>
                  </a:lnTo>
                  <a:cubicBezTo>
                    <a:pt x="1957249" y="0"/>
                    <a:pt x="1998047" y="40798"/>
                    <a:pt x="1998047" y="91126"/>
                  </a:cubicBezTo>
                  <a:lnTo>
                    <a:pt x="1998047" y="1057864"/>
                  </a:lnTo>
                  <a:cubicBezTo>
                    <a:pt x="1998047" y="1070446"/>
                    <a:pt x="1995497" y="1082432"/>
                    <a:pt x="1990886" y="1093335"/>
                  </a:cubicBezTo>
                  <a:lnTo>
                    <a:pt x="1981139" y="1107791"/>
                  </a:lnTo>
                  <a:lnTo>
                    <a:pt x="2203294" y="1387315"/>
                  </a:lnTo>
                  <a:lnTo>
                    <a:pt x="0" y="1387315"/>
                  </a:lnTo>
                  <a:lnTo>
                    <a:pt x="222155" y="1107791"/>
                  </a:lnTo>
                  <a:lnTo>
                    <a:pt x="212408" y="1093335"/>
                  </a:lnTo>
                  <a:cubicBezTo>
                    <a:pt x="207797" y="1082432"/>
                    <a:pt x="205247" y="1070446"/>
                    <a:pt x="205247" y="1057864"/>
                  </a:cubicBezTo>
                  <a:lnTo>
                    <a:pt x="205247" y="91126"/>
                  </a:lnTo>
                  <a:cubicBezTo>
                    <a:pt x="205247" y="40798"/>
                    <a:pt x="246045" y="0"/>
                    <a:pt x="29637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</p:grpSp>
      <p:grpSp>
        <p:nvGrpSpPr>
          <p:cNvPr id="366" name="Gruppieren 44"/>
          <p:cNvGrpSpPr>
            <a:grpSpLocks noChangeAspect="1"/>
          </p:cNvGrpSpPr>
          <p:nvPr/>
        </p:nvGrpSpPr>
        <p:grpSpPr>
          <a:xfrm>
            <a:off x="5845677" y="2673389"/>
            <a:ext cx="270000" cy="270000"/>
            <a:chOff x="11287139" y="4727266"/>
            <a:chExt cx="540000" cy="540000"/>
          </a:xfrm>
        </p:grpSpPr>
        <p:sp>
          <p:nvSpPr>
            <p:cNvPr id="367" name="Ellipse 45"/>
            <p:cNvSpPr/>
            <p:nvPr/>
          </p:nvSpPr>
          <p:spPr>
            <a:xfrm>
              <a:off x="11287139" y="4727266"/>
              <a:ext cx="540000" cy="5400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  <p:sp>
          <p:nvSpPr>
            <p:cNvPr id="368" name="Freihandform 367"/>
            <p:cNvSpPr>
              <a:spLocks noChangeAspect="1"/>
            </p:cNvSpPr>
            <p:nvPr/>
          </p:nvSpPr>
          <p:spPr>
            <a:xfrm>
              <a:off x="11419359" y="4907266"/>
              <a:ext cx="275561" cy="180000"/>
            </a:xfrm>
            <a:custGeom>
              <a:avLst/>
              <a:gdLst>
                <a:gd name="connsiteX0" fmla="*/ 0 w 2203294"/>
                <a:gd name="connsiteY0" fmla="*/ 1394248 h 1439222"/>
                <a:gd name="connsiteX1" fmla="*/ 2203200 w 2203294"/>
                <a:gd name="connsiteY1" fmla="*/ 1394248 h 1439222"/>
                <a:gd name="connsiteX2" fmla="*/ 2200149 w 2203294"/>
                <a:gd name="connsiteY2" fmla="*/ 1409399 h 1439222"/>
                <a:gd name="connsiteX3" fmla="*/ 2155271 w 2203294"/>
                <a:gd name="connsiteY3" fmla="*/ 1439222 h 1439222"/>
                <a:gd name="connsiteX4" fmla="*/ 47929 w 2203294"/>
                <a:gd name="connsiteY4" fmla="*/ 1439222 h 1439222"/>
                <a:gd name="connsiteX5" fmla="*/ 3051 w 2203294"/>
                <a:gd name="connsiteY5" fmla="*/ 1409399 h 1439222"/>
                <a:gd name="connsiteX6" fmla="*/ 280847 w 2203294"/>
                <a:gd name="connsiteY6" fmla="*/ 85787 h 1439222"/>
                <a:gd name="connsiteX7" fmla="*/ 280847 w 2203294"/>
                <a:gd name="connsiteY7" fmla="*/ 1057787 h 1439222"/>
                <a:gd name="connsiteX8" fmla="*/ 1922447 w 2203294"/>
                <a:gd name="connsiteY8" fmla="*/ 1057787 h 1439222"/>
                <a:gd name="connsiteX9" fmla="*/ 1922447 w 2203294"/>
                <a:gd name="connsiteY9" fmla="*/ 85787 h 1439222"/>
                <a:gd name="connsiteX10" fmla="*/ 296373 w 2203294"/>
                <a:gd name="connsiteY10" fmla="*/ 0 h 1439222"/>
                <a:gd name="connsiteX11" fmla="*/ 1906921 w 2203294"/>
                <a:gd name="connsiteY11" fmla="*/ 0 h 1439222"/>
                <a:gd name="connsiteX12" fmla="*/ 1998047 w 2203294"/>
                <a:gd name="connsiteY12" fmla="*/ 91126 h 1439222"/>
                <a:gd name="connsiteX13" fmla="*/ 1998047 w 2203294"/>
                <a:gd name="connsiteY13" fmla="*/ 1057864 h 1439222"/>
                <a:gd name="connsiteX14" fmla="*/ 1990886 w 2203294"/>
                <a:gd name="connsiteY14" fmla="*/ 1093335 h 1439222"/>
                <a:gd name="connsiteX15" fmla="*/ 1981139 w 2203294"/>
                <a:gd name="connsiteY15" fmla="*/ 1107791 h 1439222"/>
                <a:gd name="connsiteX16" fmla="*/ 2203294 w 2203294"/>
                <a:gd name="connsiteY16" fmla="*/ 1387315 h 1439222"/>
                <a:gd name="connsiteX17" fmla="*/ 0 w 2203294"/>
                <a:gd name="connsiteY17" fmla="*/ 1387315 h 1439222"/>
                <a:gd name="connsiteX18" fmla="*/ 222155 w 2203294"/>
                <a:gd name="connsiteY18" fmla="*/ 1107791 h 1439222"/>
                <a:gd name="connsiteX19" fmla="*/ 212408 w 2203294"/>
                <a:gd name="connsiteY19" fmla="*/ 1093335 h 1439222"/>
                <a:gd name="connsiteX20" fmla="*/ 205247 w 2203294"/>
                <a:gd name="connsiteY20" fmla="*/ 1057864 h 1439222"/>
                <a:gd name="connsiteX21" fmla="*/ 205247 w 2203294"/>
                <a:gd name="connsiteY21" fmla="*/ 91126 h 1439222"/>
                <a:gd name="connsiteX22" fmla="*/ 296373 w 2203294"/>
                <a:gd name="connsiteY22" fmla="*/ 0 h 14392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2203294" h="1439222">
                  <a:moveTo>
                    <a:pt x="0" y="1394248"/>
                  </a:moveTo>
                  <a:lnTo>
                    <a:pt x="2203200" y="1394248"/>
                  </a:lnTo>
                  <a:lnTo>
                    <a:pt x="2200149" y="1409399"/>
                  </a:lnTo>
                  <a:cubicBezTo>
                    <a:pt x="2192755" y="1426925"/>
                    <a:pt x="2175445" y="1439222"/>
                    <a:pt x="2155271" y="1439222"/>
                  </a:cubicBezTo>
                  <a:lnTo>
                    <a:pt x="47929" y="1439222"/>
                  </a:lnTo>
                  <a:cubicBezTo>
                    <a:pt x="27755" y="1439222"/>
                    <a:pt x="10445" y="1426925"/>
                    <a:pt x="3051" y="1409399"/>
                  </a:cubicBezTo>
                  <a:close/>
                  <a:moveTo>
                    <a:pt x="280847" y="85787"/>
                  </a:moveTo>
                  <a:lnTo>
                    <a:pt x="280847" y="1057787"/>
                  </a:lnTo>
                  <a:lnTo>
                    <a:pt x="1922447" y="1057787"/>
                  </a:lnTo>
                  <a:lnTo>
                    <a:pt x="1922447" y="85787"/>
                  </a:lnTo>
                  <a:close/>
                  <a:moveTo>
                    <a:pt x="296373" y="0"/>
                  </a:moveTo>
                  <a:lnTo>
                    <a:pt x="1906921" y="0"/>
                  </a:lnTo>
                  <a:cubicBezTo>
                    <a:pt x="1957249" y="0"/>
                    <a:pt x="1998047" y="40798"/>
                    <a:pt x="1998047" y="91126"/>
                  </a:cubicBezTo>
                  <a:lnTo>
                    <a:pt x="1998047" y="1057864"/>
                  </a:lnTo>
                  <a:cubicBezTo>
                    <a:pt x="1998047" y="1070446"/>
                    <a:pt x="1995497" y="1082432"/>
                    <a:pt x="1990886" y="1093335"/>
                  </a:cubicBezTo>
                  <a:lnTo>
                    <a:pt x="1981139" y="1107791"/>
                  </a:lnTo>
                  <a:lnTo>
                    <a:pt x="2203294" y="1387315"/>
                  </a:lnTo>
                  <a:lnTo>
                    <a:pt x="0" y="1387315"/>
                  </a:lnTo>
                  <a:lnTo>
                    <a:pt x="222155" y="1107791"/>
                  </a:lnTo>
                  <a:lnTo>
                    <a:pt x="212408" y="1093335"/>
                  </a:lnTo>
                  <a:cubicBezTo>
                    <a:pt x="207797" y="1082432"/>
                    <a:pt x="205247" y="1070446"/>
                    <a:pt x="205247" y="1057864"/>
                  </a:cubicBezTo>
                  <a:lnTo>
                    <a:pt x="205247" y="91126"/>
                  </a:lnTo>
                  <a:cubicBezTo>
                    <a:pt x="205247" y="40798"/>
                    <a:pt x="246045" y="0"/>
                    <a:pt x="296373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</p:grpSp>
      <p:grpSp>
        <p:nvGrpSpPr>
          <p:cNvPr id="369" name="Gruppieren 98"/>
          <p:cNvGrpSpPr/>
          <p:nvPr/>
        </p:nvGrpSpPr>
        <p:grpSpPr>
          <a:xfrm>
            <a:off x="6304973" y="2673389"/>
            <a:ext cx="270000" cy="270000"/>
            <a:chOff x="2506005" y="2718128"/>
            <a:chExt cx="619395" cy="723508"/>
          </a:xfrm>
        </p:grpSpPr>
        <p:sp>
          <p:nvSpPr>
            <p:cNvPr id="370" name="Ellipse 9"/>
            <p:cNvSpPr/>
            <p:nvPr/>
          </p:nvSpPr>
          <p:spPr>
            <a:xfrm>
              <a:off x="2506005" y="2718128"/>
              <a:ext cx="619395" cy="723508"/>
            </a:xfrm>
            <a:prstGeom prst="ellipse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  <p:sp>
          <p:nvSpPr>
            <p:cNvPr id="371" name="Freihandform 370"/>
            <p:cNvSpPr>
              <a:spLocks noChangeAspect="1"/>
            </p:cNvSpPr>
            <p:nvPr/>
          </p:nvSpPr>
          <p:spPr>
            <a:xfrm>
              <a:off x="2706914" y="2856900"/>
              <a:ext cx="204628" cy="382475"/>
            </a:xfrm>
            <a:custGeom>
              <a:avLst/>
              <a:gdLst>
                <a:gd name="connsiteX0" fmla="*/ 31032 w 514800"/>
                <a:gd name="connsiteY0" fmla="*/ 0 h 962236"/>
                <a:gd name="connsiteX1" fmla="*/ 483768 w 514800"/>
                <a:gd name="connsiteY1" fmla="*/ 0 h 962236"/>
                <a:gd name="connsiteX2" fmla="*/ 514800 w 514800"/>
                <a:gd name="connsiteY2" fmla="*/ 31032 h 962236"/>
                <a:gd name="connsiteX3" fmla="*/ 514800 w 514800"/>
                <a:gd name="connsiteY3" fmla="*/ 931204 h 962236"/>
                <a:gd name="connsiteX4" fmla="*/ 483768 w 514800"/>
                <a:gd name="connsiteY4" fmla="*/ 962236 h 962236"/>
                <a:gd name="connsiteX5" fmla="*/ 31032 w 514800"/>
                <a:gd name="connsiteY5" fmla="*/ 962236 h 962236"/>
                <a:gd name="connsiteX6" fmla="*/ 0 w 514800"/>
                <a:gd name="connsiteY6" fmla="*/ 931204 h 962236"/>
                <a:gd name="connsiteX7" fmla="*/ 0 w 514800"/>
                <a:gd name="connsiteY7" fmla="*/ 31032 h 962236"/>
                <a:gd name="connsiteX8" fmla="*/ 31032 w 514800"/>
                <a:gd name="connsiteY8" fmla="*/ 0 h 962236"/>
                <a:gd name="connsiteX9" fmla="*/ 235676 w 514800"/>
                <a:gd name="connsiteY9" fmla="*/ 32202 h 962236"/>
                <a:gd name="connsiteX10" fmla="*/ 232676 w 514800"/>
                <a:gd name="connsiteY10" fmla="*/ 35202 h 962236"/>
                <a:gd name="connsiteX11" fmla="*/ 232676 w 514800"/>
                <a:gd name="connsiteY11" fmla="*/ 47202 h 962236"/>
                <a:gd name="connsiteX12" fmla="*/ 235676 w 514800"/>
                <a:gd name="connsiteY12" fmla="*/ 50202 h 962236"/>
                <a:gd name="connsiteX13" fmla="*/ 409676 w 514800"/>
                <a:gd name="connsiteY13" fmla="*/ 50202 h 962236"/>
                <a:gd name="connsiteX14" fmla="*/ 412676 w 514800"/>
                <a:gd name="connsiteY14" fmla="*/ 47202 h 962236"/>
                <a:gd name="connsiteX15" fmla="*/ 412676 w 514800"/>
                <a:gd name="connsiteY15" fmla="*/ 35202 h 962236"/>
                <a:gd name="connsiteX16" fmla="*/ 409676 w 514800"/>
                <a:gd name="connsiteY16" fmla="*/ 32202 h 962236"/>
                <a:gd name="connsiteX17" fmla="*/ 235676 w 514800"/>
                <a:gd name="connsiteY17" fmla="*/ 32202 h 962236"/>
                <a:gd name="connsiteX18" fmla="*/ 431929 w 514800"/>
                <a:gd name="connsiteY18" fmla="*/ 32202 h 962236"/>
                <a:gd name="connsiteX19" fmla="*/ 422929 w 514800"/>
                <a:gd name="connsiteY19" fmla="*/ 41202 h 962236"/>
                <a:gd name="connsiteX20" fmla="*/ 431929 w 514800"/>
                <a:gd name="connsiteY20" fmla="*/ 50202 h 962236"/>
                <a:gd name="connsiteX21" fmla="*/ 440929 w 514800"/>
                <a:gd name="connsiteY21" fmla="*/ 41202 h 962236"/>
                <a:gd name="connsiteX22" fmla="*/ 431929 w 514800"/>
                <a:gd name="connsiteY22" fmla="*/ 32202 h 962236"/>
                <a:gd name="connsiteX23" fmla="*/ 21491 w 514800"/>
                <a:gd name="connsiteY23" fmla="*/ 74672 h 962236"/>
                <a:gd name="connsiteX24" fmla="*/ 21491 w 514800"/>
                <a:gd name="connsiteY24" fmla="*/ 830672 h 962236"/>
                <a:gd name="connsiteX25" fmla="*/ 493310 w 514800"/>
                <a:gd name="connsiteY25" fmla="*/ 830672 h 962236"/>
                <a:gd name="connsiteX26" fmla="*/ 493310 w 514800"/>
                <a:gd name="connsiteY26" fmla="*/ 74672 h 962236"/>
                <a:gd name="connsiteX27" fmla="*/ 21491 w 514800"/>
                <a:gd name="connsiteY27" fmla="*/ 74672 h 962236"/>
                <a:gd name="connsiteX28" fmla="*/ 257400 w 514800"/>
                <a:gd name="connsiteY28" fmla="*/ 849110 h 962236"/>
                <a:gd name="connsiteX29" fmla="*/ 212400 w 514800"/>
                <a:gd name="connsiteY29" fmla="*/ 894110 h 962236"/>
                <a:gd name="connsiteX30" fmla="*/ 257400 w 514800"/>
                <a:gd name="connsiteY30" fmla="*/ 939110 h 962236"/>
                <a:gd name="connsiteX31" fmla="*/ 302400 w 514800"/>
                <a:gd name="connsiteY31" fmla="*/ 894110 h 962236"/>
                <a:gd name="connsiteX32" fmla="*/ 257400 w 514800"/>
                <a:gd name="connsiteY32" fmla="*/ 849110 h 962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514800" h="962236">
                  <a:moveTo>
                    <a:pt x="31032" y="0"/>
                  </a:moveTo>
                  <a:lnTo>
                    <a:pt x="483768" y="0"/>
                  </a:lnTo>
                  <a:cubicBezTo>
                    <a:pt x="500907" y="0"/>
                    <a:pt x="514800" y="13893"/>
                    <a:pt x="514800" y="31032"/>
                  </a:cubicBezTo>
                  <a:lnTo>
                    <a:pt x="514800" y="931204"/>
                  </a:lnTo>
                  <a:cubicBezTo>
                    <a:pt x="514800" y="948343"/>
                    <a:pt x="500907" y="962236"/>
                    <a:pt x="483768" y="962236"/>
                  </a:cubicBezTo>
                  <a:lnTo>
                    <a:pt x="31032" y="962236"/>
                  </a:lnTo>
                  <a:cubicBezTo>
                    <a:pt x="13893" y="962236"/>
                    <a:pt x="0" y="948343"/>
                    <a:pt x="0" y="931204"/>
                  </a:cubicBezTo>
                  <a:lnTo>
                    <a:pt x="0" y="31032"/>
                  </a:lnTo>
                  <a:cubicBezTo>
                    <a:pt x="0" y="13893"/>
                    <a:pt x="13893" y="0"/>
                    <a:pt x="31032" y="0"/>
                  </a:cubicBezTo>
                  <a:close/>
                  <a:moveTo>
                    <a:pt x="235676" y="32202"/>
                  </a:moveTo>
                  <a:cubicBezTo>
                    <a:pt x="234019" y="32202"/>
                    <a:pt x="232676" y="33545"/>
                    <a:pt x="232676" y="35202"/>
                  </a:cubicBezTo>
                  <a:lnTo>
                    <a:pt x="232676" y="47202"/>
                  </a:lnTo>
                  <a:cubicBezTo>
                    <a:pt x="232676" y="48859"/>
                    <a:pt x="234019" y="50202"/>
                    <a:pt x="235676" y="50202"/>
                  </a:cubicBezTo>
                  <a:lnTo>
                    <a:pt x="409676" y="50202"/>
                  </a:lnTo>
                  <a:cubicBezTo>
                    <a:pt x="411333" y="50202"/>
                    <a:pt x="412676" y="48859"/>
                    <a:pt x="412676" y="47202"/>
                  </a:cubicBezTo>
                  <a:lnTo>
                    <a:pt x="412676" y="35202"/>
                  </a:lnTo>
                  <a:cubicBezTo>
                    <a:pt x="412676" y="33545"/>
                    <a:pt x="411333" y="32202"/>
                    <a:pt x="409676" y="32202"/>
                  </a:cubicBezTo>
                  <a:lnTo>
                    <a:pt x="235676" y="32202"/>
                  </a:lnTo>
                  <a:close/>
                  <a:moveTo>
                    <a:pt x="431929" y="32202"/>
                  </a:moveTo>
                  <a:cubicBezTo>
                    <a:pt x="426958" y="32202"/>
                    <a:pt x="422929" y="36231"/>
                    <a:pt x="422929" y="41202"/>
                  </a:cubicBezTo>
                  <a:cubicBezTo>
                    <a:pt x="422929" y="46173"/>
                    <a:pt x="426958" y="50202"/>
                    <a:pt x="431929" y="50202"/>
                  </a:cubicBezTo>
                  <a:cubicBezTo>
                    <a:pt x="436900" y="50202"/>
                    <a:pt x="440929" y="46173"/>
                    <a:pt x="440929" y="41202"/>
                  </a:cubicBezTo>
                  <a:cubicBezTo>
                    <a:pt x="440929" y="36231"/>
                    <a:pt x="436900" y="32202"/>
                    <a:pt x="431929" y="32202"/>
                  </a:cubicBezTo>
                  <a:close/>
                  <a:moveTo>
                    <a:pt x="21491" y="74672"/>
                  </a:moveTo>
                  <a:lnTo>
                    <a:pt x="21491" y="830672"/>
                  </a:lnTo>
                  <a:lnTo>
                    <a:pt x="493310" y="830672"/>
                  </a:lnTo>
                  <a:lnTo>
                    <a:pt x="493310" y="74672"/>
                  </a:lnTo>
                  <a:lnTo>
                    <a:pt x="21491" y="74672"/>
                  </a:lnTo>
                  <a:close/>
                  <a:moveTo>
                    <a:pt x="257400" y="849110"/>
                  </a:moveTo>
                  <a:cubicBezTo>
                    <a:pt x="232547" y="849110"/>
                    <a:pt x="212400" y="869257"/>
                    <a:pt x="212400" y="894110"/>
                  </a:cubicBezTo>
                  <a:cubicBezTo>
                    <a:pt x="212400" y="918963"/>
                    <a:pt x="232547" y="939110"/>
                    <a:pt x="257400" y="939110"/>
                  </a:cubicBezTo>
                  <a:cubicBezTo>
                    <a:pt x="282253" y="939110"/>
                    <a:pt x="302400" y="918963"/>
                    <a:pt x="302400" y="894110"/>
                  </a:cubicBezTo>
                  <a:cubicBezTo>
                    <a:pt x="302400" y="869257"/>
                    <a:pt x="282253" y="849110"/>
                    <a:pt x="257400" y="84911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  <p:sp>
          <p:nvSpPr>
            <p:cNvPr id="372" name="Abgerundetes Rechteck 371"/>
            <p:cNvSpPr/>
            <p:nvPr/>
          </p:nvSpPr>
          <p:spPr>
            <a:xfrm>
              <a:off x="2726806" y="2894686"/>
              <a:ext cx="50315" cy="50315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Nunito" charset="0"/>
                <a:ea typeface="Nunito" charset="0"/>
                <a:cs typeface="Nunito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53211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 idx="4294967295"/>
          </p:nvPr>
        </p:nvSpPr>
        <p:spPr>
          <a:xfrm>
            <a:off x="278606" y="278606"/>
            <a:ext cx="8586788" cy="324000"/>
          </a:xfrm>
        </p:spPr>
        <p:txBody>
          <a:bodyPr>
            <a:normAutofit fontScale="90000"/>
          </a:bodyPr>
          <a:lstStyle/>
          <a:p>
            <a:endParaRPr lang="de-DE">
              <a:latin typeface="Foco" charset="0"/>
              <a:ea typeface="Foco" charset="0"/>
              <a:cs typeface="Foco" charset="0"/>
            </a:endParaRPr>
          </a:p>
        </p:txBody>
      </p:sp>
      <p:sp>
        <p:nvSpPr>
          <p:cNvPr id="63" name="Rechteck 62"/>
          <p:cNvSpPr/>
          <p:nvPr/>
        </p:nvSpPr>
        <p:spPr>
          <a:xfrm>
            <a:off x="-22862" y="-27198"/>
            <a:ext cx="9144000" cy="720394"/>
          </a:xfrm>
          <a:prstGeom prst="rect">
            <a:avLst/>
          </a:prstGeom>
          <a:solidFill>
            <a:srgbClr val="FF704C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350" dirty="0">
              <a:solidFill>
                <a:srgbClr val="1C64A0"/>
              </a:solidFill>
              <a:latin typeface="Foco" charset="0"/>
              <a:ea typeface="Foco" charset="0"/>
              <a:cs typeface="Foco" charset="0"/>
            </a:endParaRPr>
          </a:p>
        </p:txBody>
      </p:sp>
      <p:sp>
        <p:nvSpPr>
          <p:cNvPr id="64" name="Textplatzhalter 4"/>
          <p:cNvSpPr txBox="1">
            <a:spLocks/>
          </p:cNvSpPr>
          <p:nvPr/>
        </p:nvSpPr>
        <p:spPr>
          <a:xfrm>
            <a:off x="267175" y="445653"/>
            <a:ext cx="8586788" cy="189000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Tx/>
              <a:buNone/>
              <a:defRPr sz="1800" kern="1200" cap="none" baseline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Tx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Tx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Tx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Tx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e-DE" sz="1350" dirty="0">
              <a:solidFill>
                <a:schemeClr val="bg1"/>
              </a:solidFill>
              <a:latin typeface="Foco" charset="0"/>
              <a:ea typeface="Foco" charset="0"/>
              <a:cs typeface="Foco" charset="0"/>
            </a:endParaRPr>
          </a:p>
        </p:txBody>
      </p:sp>
      <p:sp>
        <p:nvSpPr>
          <p:cNvPr id="65" name="Titel 1"/>
          <p:cNvSpPr txBox="1">
            <a:spLocks/>
          </p:cNvSpPr>
          <p:nvPr/>
        </p:nvSpPr>
        <p:spPr>
          <a:xfrm>
            <a:off x="255744" y="131244"/>
            <a:ext cx="8586788" cy="324000"/>
          </a:xfrm>
          <a:prstGeom prst="rect">
            <a:avLst/>
          </a:prstGeom>
        </p:spPr>
        <p:txBody>
          <a:bodyPr lIns="0" tIns="0" rIns="0" bIns="0" anchor="t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de-DE" sz="2400" b="0" dirty="0" smtClean="0">
                <a:solidFill>
                  <a:schemeClr val="bg1"/>
                </a:solidFill>
                <a:latin typeface="Foco" charset="0"/>
                <a:ea typeface="Foco" charset="0"/>
                <a:cs typeface="Foco" charset="0"/>
              </a:rPr>
              <a:t>Was mache ich mit den Daten?</a:t>
            </a:r>
            <a:endParaRPr lang="de-DE" sz="2400" b="0" dirty="0">
              <a:solidFill>
                <a:schemeClr val="bg1"/>
              </a:solidFill>
              <a:latin typeface="Foco" charset="0"/>
              <a:ea typeface="Foco" charset="0"/>
              <a:cs typeface="Foco" charset="0"/>
            </a:endParaRPr>
          </a:p>
        </p:txBody>
      </p:sp>
      <p:sp>
        <p:nvSpPr>
          <p:cNvPr id="2" name="Textfeld 1"/>
          <p:cNvSpPr txBox="1"/>
          <p:nvPr/>
        </p:nvSpPr>
        <p:spPr>
          <a:xfrm>
            <a:off x="255743" y="900742"/>
            <a:ext cx="8391867" cy="3819303"/>
          </a:xfrm>
          <a:prstGeom prst="rect">
            <a:avLst/>
          </a:prstGeom>
          <a:effectLst/>
        </p:spPr>
        <p:txBody>
          <a:bodyPr vert="horz" wrap="square" lIns="91440" tIns="45720" rIns="91440" bIns="45720" rtlCol="0" anchor="t">
            <a:normAutofit fontScale="77500" lnSpcReduction="20000"/>
          </a:bodyPr>
          <a:lstStyle/>
          <a:p>
            <a:pPr marL="285750" indent="-285750" algn="l">
              <a:lnSpc>
                <a:spcPct val="170000"/>
              </a:lnSpc>
              <a:buFont typeface="Arial"/>
              <a:buChar char="•"/>
            </a:pPr>
            <a:r>
              <a:rPr lang="de-DE" sz="3400" dirty="0" smtClean="0">
                <a:solidFill>
                  <a:srgbClr val="081445"/>
                </a:solidFill>
                <a:latin typeface="Foco" charset="0"/>
                <a:ea typeface="Foco" charset="0"/>
                <a:cs typeface="Foco" charset="0"/>
              </a:rPr>
              <a:t>Dynamische Attribution (Werbewirksamkeit Publisher / Placement / </a:t>
            </a:r>
            <a:r>
              <a:rPr lang="de-DE" sz="3400" dirty="0" smtClean="0">
                <a:solidFill>
                  <a:srgbClr val="081445"/>
                </a:solidFill>
                <a:latin typeface="Foco" charset="0"/>
                <a:ea typeface="Foco" charset="0"/>
                <a:cs typeface="Foco" charset="0"/>
              </a:rPr>
              <a:t>C</a:t>
            </a:r>
            <a:r>
              <a:rPr lang="de-DE" sz="3400" dirty="0" smtClean="0">
                <a:solidFill>
                  <a:srgbClr val="081445"/>
                </a:solidFill>
                <a:latin typeface="Foco" charset="0"/>
                <a:ea typeface="Foco" charset="0"/>
                <a:cs typeface="Foco" charset="0"/>
              </a:rPr>
              <a:t>reative / Keyword)</a:t>
            </a:r>
          </a:p>
          <a:p>
            <a:pPr marL="285750" indent="-285750" algn="l">
              <a:lnSpc>
                <a:spcPct val="170000"/>
              </a:lnSpc>
              <a:buFont typeface="Arial"/>
              <a:buChar char="•"/>
            </a:pPr>
            <a:r>
              <a:rPr lang="de-DE" sz="3400" dirty="0" err="1" smtClean="0">
                <a:solidFill>
                  <a:srgbClr val="081445"/>
                </a:solidFill>
                <a:latin typeface="Foco" charset="0"/>
                <a:ea typeface="Foco" charset="0"/>
                <a:cs typeface="Foco" charset="0"/>
              </a:rPr>
              <a:t>Allocation</a:t>
            </a:r>
            <a:r>
              <a:rPr lang="de-DE" sz="3400" dirty="0" smtClean="0">
                <a:solidFill>
                  <a:srgbClr val="081445"/>
                </a:solidFill>
                <a:latin typeface="Foco" charset="0"/>
                <a:ea typeface="Foco" charset="0"/>
                <a:cs typeface="Foco" charset="0"/>
              </a:rPr>
              <a:t> (Budget Empfehlung aus den </a:t>
            </a:r>
            <a:r>
              <a:rPr lang="de-DE" sz="3400" dirty="0" err="1" smtClean="0">
                <a:solidFill>
                  <a:srgbClr val="081445"/>
                </a:solidFill>
                <a:latin typeface="Foco" charset="0"/>
                <a:ea typeface="Foco" charset="0"/>
                <a:cs typeface="Foco" charset="0"/>
              </a:rPr>
              <a:t>Attributionsergebnissen</a:t>
            </a:r>
            <a:r>
              <a:rPr lang="de-DE" sz="3400" dirty="0" smtClean="0">
                <a:solidFill>
                  <a:srgbClr val="081445"/>
                </a:solidFill>
                <a:latin typeface="Foco" charset="0"/>
                <a:ea typeface="Foco" charset="0"/>
                <a:cs typeface="Foco" charset="0"/>
              </a:rPr>
              <a:t>)</a:t>
            </a:r>
          </a:p>
          <a:p>
            <a:pPr marL="285750" indent="-285750" algn="l">
              <a:lnSpc>
                <a:spcPct val="170000"/>
              </a:lnSpc>
              <a:buFont typeface="Arial"/>
              <a:buChar char="•"/>
            </a:pPr>
            <a:r>
              <a:rPr lang="de-DE" sz="3400" dirty="0" smtClean="0">
                <a:solidFill>
                  <a:srgbClr val="081445"/>
                </a:solidFill>
                <a:latin typeface="Foco" charset="0"/>
                <a:ea typeface="Foco" charset="0"/>
                <a:cs typeface="Foco" charset="0"/>
              </a:rPr>
              <a:t>Segmentierung (Erstellung und Übergabe von Usereigenschaften an DMP/DSP)</a:t>
            </a:r>
            <a:endParaRPr lang="de-DE" sz="3400" dirty="0" smtClean="0">
              <a:solidFill>
                <a:srgbClr val="081445"/>
              </a:solidFill>
              <a:latin typeface="Foco" charset="0"/>
              <a:ea typeface="Foco" charset="0"/>
              <a:cs typeface="Foco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1545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 idx="4294967295"/>
          </p:nvPr>
        </p:nvSpPr>
        <p:spPr>
          <a:xfrm>
            <a:off x="278606" y="278606"/>
            <a:ext cx="8586788" cy="324000"/>
          </a:xfrm>
        </p:spPr>
        <p:txBody>
          <a:bodyPr>
            <a:normAutofit fontScale="90000"/>
          </a:bodyPr>
          <a:lstStyle/>
          <a:p>
            <a:endParaRPr lang="de-DE">
              <a:latin typeface="Foco" charset="0"/>
              <a:ea typeface="Foco" charset="0"/>
              <a:cs typeface="Foco" charset="0"/>
            </a:endParaRPr>
          </a:p>
        </p:txBody>
      </p:sp>
      <p:sp>
        <p:nvSpPr>
          <p:cNvPr id="63" name="Rechteck 62"/>
          <p:cNvSpPr/>
          <p:nvPr/>
        </p:nvSpPr>
        <p:spPr>
          <a:xfrm>
            <a:off x="0" y="0"/>
            <a:ext cx="9144000" cy="720394"/>
          </a:xfrm>
          <a:prstGeom prst="rect">
            <a:avLst/>
          </a:prstGeom>
          <a:solidFill>
            <a:srgbClr val="FF704C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350" dirty="0">
              <a:solidFill>
                <a:srgbClr val="1C64A0"/>
              </a:solidFill>
              <a:latin typeface="Foco" charset="0"/>
              <a:ea typeface="Foco" charset="0"/>
              <a:cs typeface="Foco" charset="0"/>
            </a:endParaRPr>
          </a:p>
        </p:txBody>
      </p:sp>
      <p:sp>
        <p:nvSpPr>
          <p:cNvPr id="64" name="Textplatzhalter 4"/>
          <p:cNvSpPr txBox="1">
            <a:spLocks/>
          </p:cNvSpPr>
          <p:nvPr/>
        </p:nvSpPr>
        <p:spPr>
          <a:xfrm>
            <a:off x="267175" y="445653"/>
            <a:ext cx="8586788" cy="189000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Tx/>
              <a:buNone/>
              <a:defRPr sz="1800" kern="1200" cap="none" baseline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Tx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Tx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Tx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Tx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e-DE" sz="1350" dirty="0">
              <a:solidFill>
                <a:schemeClr val="bg1"/>
              </a:solidFill>
              <a:latin typeface="Foco" charset="0"/>
              <a:ea typeface="Foco" charset="0"/>
              <a:cs typeface="Foco" charset="0"/>
            </a:endParaRPr>
          </a:p>
        </p:txBody>
      </p:sp>
      <p:sp>
        <p:nvSpPr>
          <p:cNvPr id="65" name="Titel 1"/>
          <p:cNvSpPr txBox="1">
            <a:spLocks/>
          </p:cNvSpPr>
          <p:nvPr/>
        </p:nvSpPr>
        <p:spPr>
          <a:xfrm>
            <a:off x="255744" y="131244"/>
            <a:ext cx="8586788" cy="324000"/>
          </a:xfrm>
          <a:prstGeom prst="rect">
            <a:avLst/>
          </a:prstGeom>
        </p:spPr>
        <p:txBody>
          <a:bodyPr lIns="0" tIns="0" rIns="0" bIns="0" anchor="t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de-DE" sz="2400" b="0" dirty="0" err="1" smtClean="0">
                <a:solidFill>
                  <a:schemeClr val="bg1"/>
                </a:solidFill>
                <a:latin typeface="Foco" charset="0"/>
                <a:ea typeface="Foco" charset="0"/>
                <a:cs typeface="Foco" charset="0"/>
              </a:rPr>
              <a:t>Insights</a:t>
            </a:r>
            <a:r>
              <a:rPr lang="de-DE" sz="2400" b="0" dirty="0" smtClean="0">
                <a:solidFill>
                  <a:schemeClr val="bg1"/>
                </a:solidFill>
                <a:latin typeface="Foco" charset="0"/>
                <a:ea typeface="Foco" charset="0"/>
                <a:cs typeface="Foco" charset="0"/>
              </a:rPr>
              <a:t> in die Customer Journey</a:t>
            </a:r>
            <a:endParaRPr lang="de-DE" sz="2400" b="0" dirty="0">
              <a:solidFill>
                <a:schemeClr val="bg1"/>
              </a:solidFill>
              <a:latin typeface="Foco" charset="0"/>
              <a:ea typeface="Foco" charset="0"/>
              <a:cs typeface="Foco" charset="0"/>
            </a:endParaRPr>
          </a:p>
        </p:txBody>
      </p:sp>
      <p:sp>
        <p:nvSpPr>
          <p:cNvPr id="2" name="Textfeld 1"/>
          <p:cNvSpPr txBox="1"/>
          <p:nvPr/>
        </p:nvSpPr>
        <p:spPr>
          <a:xfrm>
            <a:off x="255743" y="900742"/>
            <a:ext cx="8391867" cy="3819303"/>
          </a:xfrm>
          <a:prstGeom prst="rect">
            <a:avLst/>
          </a:prstGeom>
          <a:effectLst/>
        </p:spPr>
        <p:txBody>
          <a:bodyPr vert="horz" wrap="square" lIns="91440" tIns="45720" rIns="91440" bIns="45720" rtlCol="0" anchor="t">
            <a:normAutofit/>
          </a:bodyPr>
          <a:lstStyle/>
          <a:p>
            <a:pPr marL="285750" indent="-285750" algn="l">
              <a:lnSpc>
                <a:spcPct val="170000"/>
              </a:lnSpc>
              <a:buFont typeface="Arial"/>
              <a:buChar char="•"/>
            </a:pPr>
            <a:r>
              <a:rPr lang="de-DE" sz="3400" dirty="0" smtClean="0">
                <a:solidFill>
                  <a:srgbClr val="081445"/>
                </a:solidFill>
                <a:latin typeface="Foco" charset="0"/>
                <a:ea typeface="Foco" charset="0"/>
                <a:cs typeface="Foco" charset="0"/>
              </a:rPr>
              <a:t>Gibt es externe Faktoren, die meine </a:t>
            </a:r>
            <a:r>
              <a:rPr lang="de-DE" sz="3400" dirty="0" err="1" smtClean="0">
                <a:solidFill>
                  <a:srgbClr val="081445"/>
                </a:solidFill>
                <a:latin typeface="Foco" charset="0"/>
                <a:ea typeface="Foco" charset="0"/>
                <a:cs typeface="Foco" charset="0"/>
              </a:rPr>
              <a:t>Sales</a:t>
            </a:r>
            <a:r>
              <a:rPr lang="de-DE" sz="3400" dirty="0" smtClean="0">
                <a:solidFill>
                  <a:srgbClr val="081445"/>
                </a:solidFill>
                <a:latin typeface="Foco" charset="0"/>
                <a:ea typeface="Foco" charset="0"/>
                <a:cs typeface="Foco" charset="0"/>
              </a:rPr>
              <a:t> treiben? </a:t>
            </a:r>
            <a:endParaRPr lang="de-DE" sz="3400" dirty="0">
              <a:solidFill>
                <a:srgbClr val="081445"/>
              </a:solidFill>
              <a:latin typeface="Foco" charset="0"/>
              <a:ea typeface="Foco" charset="0"/>
              <a:cs typeface="Foco" charset="0"/>
            </a:endParaRPr>
          </a:p>
          <a:p>
            <a:pPr marL="285750" indent="-285750" algn="l">
              <a:lnSpc>
                <a:spcPct val="170000"/>
              </a:lnSpc>
              <a:buFont typeface="Arial"/>
              <a:buChar char="•"/>
            </a:pPr>
            <a:r>
              <a:rPr lang="de-DE" sz="3400" dirty="0" smtClean="0">
                <a:solidFill>
                  <a:srgbClr val="081445"/>
                </a:solidFill>
                <a:latin typeface="Foco" charset="0"/>
                <a:ea typeface="Foco" charset="0"/>
                <a:cs typeface="Foco" charset="0"/>
              </a:rPr>
              <a:t>Haben diese Einfluss auf meine Customer Journey?</a:t>
            </a:r>
          </a:p>
        </p:txBody>
      </p:sp>
    </p:spTree>
    <p:extLst>
      <p:ext uri="{BB962C8B-B14F-4D97-AF65-F5344CB8AC3E}">
        <p14:creationId xmlns:p14="http://schemas.microsoft.com/office/powerpoint/2010/main" val="703965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62"/>
          <p:cNvSpPr/>
          <p:nvPr/>
        </p:nvSpPr>
        <p:spPr>
          <a:xfrm>
            <a:off x="-11432" y="1558"/>
            <a:ext cx="9155431" cy="720394"/>
          </a:xfrm>
          <a:prstGeom prst="rect">
            <a:avLst/>
          </a:prstGeom>
          <a:solidFill>
            <a:srgbClr val="FF704C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350" dirty="0">
              <a:solidFill>
                <a:srgbClr val="1C64A0"/>
              </a:solidFill>
              <a:latin typeface="Foco" charset="0"/>
              <a:ea typeface="Foco" charset="0"/>
              <a:cs typeface="Foco" charset="0"/>
            </a:endParaRPr>
          </a:p>
        </p:txBody>
      </p:sp>
      <p:sp>
        <p:nvSpPr>
          <p:cNvPr id="10" name="Titel 1"/>
          <p:cNvSpPr txBox="1">
            <a:spLocks/>
          </p:cNvSpPr>
          <p:nvPr/>
        </p:nvSpPr>
        <p:spPr>
          <a:xfrm>
            <a:off x="255744" y="131244"/>
            <a:ext cx="8586788" cy="324000"/>
          </a:xfrm>
          <a:prstGeom prst="rect">
            <a:avLst/>
          </a:prstGeom>
        </p:spPr>
        <p:txBody>
          <a:bodyPr lIns="0" tIns="0" rIns="0" bIns="0" anchor="t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400" b="0" dirty="0" smtClean="0">
                <a:solidFill>
                  <a:schemeClr val="bg1"/>
                </a:solidFill>
                <a:latin typeface="Foco" charset="0"/>
                <a:ea typeface="Foco" charset="0"/>
                <a:cs typeface="Foco" charset="0"/>
              </a:rPr>
              <a:t>Verknüpfung von MMM UND MTA</a:t>
            </a:r>
            <a:endParaRPr lang="de-DE" sz="2400" b="0" dirty="0">
              <a:solidFill>
                <a:schemeClr val="bg1"/>
              </a:solidFill>
              <a:latin typeface="Foco" charset="0"/>
              <a:ea typeface="Foco" charset="0"/>
              <a:cs typeface="Foco" charset="0"/>
            </a:endParaRPr>
          </a:p>
        </p:txBody>
      </p:sp>
      <p:sp>
        <p:nvSpPr>
          <p:cNvPr id="12" name="Textplatzhalter 4"/>
          <p:cNvSpPr txBox="1">
            <a:spLocks/>
          </p:cNvSpPr>
          <p:nvPr/>
        </p:nvSpPr>
        <p:spPr>
          <a:xfrm>
            <a:off x="255744" y="483995"/>
            <a:ext cx="8586788" cy="189000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Tx/>
              <a:buNone/>
              <a:defRPr sz="1800" kern="1200" cap="none" baseline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Tx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Tx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Tx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Tx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350" dirty="0">
                <a:solidFill>
                  <a:schemeClr val="bg1"/>
                </a:solidFill>
                <a:latin typeface="Foco" charset="0"/>
                <a:ea typeface="Foco" charset="0"/>
                <a:cs typeface="Foco" charset="0"/>
              </a:rPr>
              <a:t>Alle Kanäle – Alle Effekte</a:t>
            </a:r>
          </a:p>
        </p:txBody>
      </p:sp>
      <p:pic>
        <p:nvPicPr>
          <p:cNvPr id="16" name="Grafik 15"/>
          <p:cNvPicPr>
            <a:picLocks noChangeAspect="1"/>
          </p:cNvPicPr>
          <p:nvPr/>
        </p:nvPicPr>
        <p:blipFill rotWithShape="1">
          <a:blip r:embed="rId3"/>
          <a:srcRect l="3566"/>
          <a:stretch/>
        </p:blipFill>
        <p:spPr>
          <a:xfrm>
            <a:off x="1485900" y="1078748"/>
            <a:ext cx="5903068" cy="3563971"/>
          </a:xfrm>
          <a:prstGeom prst="rect">
            <a:avLst/>
          </a:prstGeom>
        </p:spPr>
      </p:pic>
      <p:sp>
        <p:nvSpPr>
          <p:cNvPr id="2" name="Rechteck 1"/>
          <p:cNvSpPr/>
          <p:nvPr/>
        </p:nvSpPr>
        <p:spPr>
          <a:xfrm>
            <a:off x="1066800" y="2070100"/>
            <a:ext cx="812800" cy="342900"/>
          </a:xfrm>
          <a:prstGeom prst="rect">
            <a:avLst/>
          </a:prstGeom>
          <a:solidFill>
            <a:schemeClr val="bg1"/>
          </a:solidFill>
          <a:ln w="7620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Arial" panose="020B0604020202020204" pitchFamily="34" charset="0"/>
              <a:buChar char="•"/>
            </a:pPr>
            <a:endParaRPr lang="de-DE">
              <a:solidFill>
                <a:prstClr val="white"/>
              </a:solidFill>
              <a:latin typeface="Foco" charset="0"/>
              <a:ea typeface="Foco" charset="0"/>
              <a:cs typeface="Foco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643688" y="4514850"/>
            <a:ext cx="942975" cy="328613"/>
          </a:xfrm>
          <a:prstGeom prst="rect">
            <a:avLst/>
          </a:prstGeom>
          <a:solidFill>
            <a:schemeClr val="bg1"/>
          </a:solidFill>
          <a:ln w="7620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Arial" panose="020B0604020202020204" pitchFamily="34" charset="0"/>
              <a:buChar char="•"/>
            </a:pPr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2645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hteck 62"/>
          <p:cNvSpPr/>
          <p:nvPr/>
        </p:nvSpPr>
        <p:spPr>
          <a:xfrm>
            <a:off x="-11432" y="1558"/>
            <a:ext cx="9155431" cy="720394"/>
          </a:xfrm>
          <a:prstGeom prst="rect">
            <a:avLst/>
          </a:prstGeom>
          <a:solidFill>
            <a:srgbClr val="FF704C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350" dirty="0">
              <a:solidFill>
                <a:srgbClr val="1C64A0"/>
              </a:solidFill>
              <a:latin typeface="Foco" charset="0"/>
              <a:ea typeface="Foco" charset="0"/>
              <a:cs typeface="Foco" charset="0"/>
            </a:endParaRPr>
          </a:p>
        </p:txBody>
      </p:sp>
      <p:sp>
        <p:nvSpPr>
          <p:cNvPr id="9" name="Textplatzhalter 4"/>
          <p:cNvSpPr txBox="1">
            <a:spLocks/>
          </p:cNvSpPr>
          <p:nvPr/>
        </p:nvSpPr>
        <p:spPr>
          <a:xfrm>
            <a:off x="267175" y="445653"/>
            <a:ext cx="8586788" cy="189000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Tx/>
              <a:buNone/>
              <a:defRPr sz="1800" kern="1200" cap="none" baseline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Tx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Tx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Tx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Tx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e-DE" sz="1350" dirty="0">
              <a:solidFill>
                <a:schemeClr val="bg1"/>
              </a:solidFill>
              <a:latin typeface="Foco" charset="0"/>
              <a:ea typeface="Foco" charset="0"/>
              <a:cs typeface="Foco" charset="0"/>
            </a:endParaRPr>
          </a:p>
        </p:txBody>
      </p:sp>
      <p:sp>
        <p:nvSpPr>
          <p:cNvPr id="10" name="Titel 1"/>
          <p:cNvSpPr txBox="1">
            <a:spLocks/>
          </p:cNvSpPr>
          <p:nvPr/>
        </p:nvSpPr>
        <p:spPr>
          <a:xfrm>
            <a:off x="255744" y="131244"/>
            <a:ext cx="8586788" cy="324000"/>
          </a:xfrm>
          <a:prstGeom prst="rect">
            <a:avLst/>
          </a:prstGeom>
        </p:spPr>
        <p:txBody>
          <a:bodyPr lIns="0" tIns="0" rIns="0" bIns="0" anchor="t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400" b="0" dirty="0">
                <a:solidFill>
                  <a:schemeClr val="bg1"/>
                </a:solidFill>
                <a:latin typeface="Foco" charset="0"/>
                <a:ea typeface="Foco" charset="0"/>
                <a:cs typeface="Foco" charset="0"/>
              </a:rPr>
              <a:t>MARKETING BASED USER SCORING</a:t>
            </a:r>
          </a:p>
        </p:txBody>
      </p:sp>
      <p:sp>
        <p:nvSpPr>
          <p:cNvPr id="12" name="Textplatzhalter 4"/>
          <p:cNvSpPr txBox="1">
            <a:spLocks/>
          </p:cNvSpPr>
          <p:nvPr/>
        </p:nvSpPr>
        <p:spPr>
          <a:xfrm>
            <a:off x="255744" y="483995"/>
            <a:ext cx="8586788" cy="189000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Tx/>
              <a:buNone/>
              <a:defRPr sz="1800" kern="1200" cap="none" baseline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Tx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Tx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Tx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Tx/>
              <a:buNone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350" dirty="0">
                <a:solidFill>
                  <a:schemeClr val="bg1"/>
                </a:solidFill>
                <a:latin typeface="Foco" charset="0"/>
                <a:ea typeface="Foco" charset="0"/>
                <a:cs typeface="Foco" charset="0"/>
              </a:rPr>
              <a:t>Die </a:t>
            </a:r>
            <a:r>
              <a:rPr lang="de-DE" sz="1350" dirty="0" smtClean="0">
                <a:solidFill>
                  <a:schemeClr val="bg1"/>
                </a:solidFill>
                <a:latin typeface="Foco" charset="0"/>
                <a:ea typeface="Foco" charset="0"/>
                <a:cs typeface="Foco" charset="0"/>
              </a:rPr>
              <a:t>Neigung des Users zur Marke</a:t>
            </a:r>
            <a:endParaRPr lang="de-DE" sz="1350" dirty="0">
              <a:solidFill>
                <a:schemeClr val="bg1"/>
              </a:solidFill>
              <a:latin typeface="Foco" charset="0"/>
              <a:ea typeface="Foco" charset="0"/>
              <a:cs typeface="Foco" charset="0"/>
            </a:endParaRPr>
          </a:p>
        </p:txBody>
      </p:sp>
      <p:pic>
        <p:nvPicPr>
          <p:cNvPr id="26" name="Grafik 2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4421" y="987970"/>
            <a:ext cx="1229492" cy="1229492"/>
          </a:xfrm>
          <a:prstGeom prst="rect">
            <a:avLst/>
          </a:prstGeom>
        </p:spPr>
      </p:pic>
      <p:pic>
        <p:nvPicPr>
          <p:cNvPr id="28" name="Grafik 2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9626" y="3244395"/>
            <a:ext cx="1399082" cy="1401182"/>
          </a:xfrm>
          <a:prstGeom prst="rect">
            <a:avLst/>
          </a:prstGeom>
        </p:spPr>
      </p:pic>
      <p:cxnSp>
        <p:nvCxnSpPr>
          <p:cNvPr id="3" name="Gerade Verbindung mit Pfeil 2"/>
          <p:cNvCxnSpPr>
            <a:cxnSpLocks/>
          </p:cNvCxnSpPr>
          <p:nvPr/>
        </p:nvCxnSpPr>
        <p:spPr>
          <a:xfrm>
            <a:off x="4162094" y="1602716"/>
            <a:ext cx="1639613" cy="0"/>
          </a:xfrm>
          <a:prstGeom prst="straightConnector1">
            <a:avLst/>
          </a:prstGeom>
          <a:ln w="3175">
            <a:solidFill>
              <a:srgbClr val="CCCCCC"/>
            </a:solidFill>
            <a:prstDash val="dash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Gerade Verbindung mit Pfeil 29"/>
          <p:cNvCxnSpPr>
            <a:cxnSpLocks/>
          </p:cNvCxnSpPr>
          <p:nvPr/>
        </p:nvCxnSpPr>
        <p:spPr>
          <a:xfrm>
            <a:off x="4162094" y="3944986"/>
            <a:ext cx="3300248" cy="0"/>
          </a:xfrm>
          <a:prstGeom prst="straightConnector1">
            <a:avLst/>
          </a:prstGeom>
          <a:ln w="3175">
            <a:solidFill>
              <a:srgbClr val="CCCCCC"/>
            </a:solidFill>
            <a:prstDash val="dash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8" name="Gruppieren 63"/>
          <p:cNvGrpSpPr/>
          <p:nvPr/>
        </p:nvGrpSpPr>
        <p:grpSpPr>
          <a:xfrm>
            <a:off x="5899890" y="987970"/>
            <a:ext cx="1190999" cy="1119638"/>
            <a:chOff x="6828271" y="299055"/>
            <a:chExt cx="541764" cy="541764"/>
          </a:xfrm>
        </p:grpSpPr>
        <p:sp>
          <p:nvSpPr>
            <p:cNvPr id="40" name="Ellipse 54"/>
            <p:cNvSpPr/>
            <p:nvPr/>
          </p:nvSpPr>
          <p:spPr>
            <a:xfrm>
              <a:off x="6828271" y="299055"/>
              <a:ext cx="541764" cy="541764"/>
            </a:xfrm>
            <a:prstGeom prst="ellipse">
              <a:avLst/>
            </a:prstGeom>
            <a:solidFill>
              <a:srgbClr val="394F5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Foco" charset="0"/>
                <a:ea typeface="Foco" charset="0"/>
                <a:cs typeface="Foco" charset="0"/>
              </a:endParaRPr>
            </a:p>
          </p:txBody>
        </p:sp>
        <p:sp>
          <p:nvSpPr>
            <p:cNvPr id="44" name="Freihandform 190"/>
            <p:cNvSpPr>
              <a:spLocks noChangeAspect="1"/>
            </p:cNvSpPr>
            <p:nvPr/>
          </p:nvSpPr>
          <p:spPr>
            <a:xfrm>
              <a:off x="6941394" y="443525"/>
              <a:ext cx="315519" cy="252823"/>
            </a:xfrm>
            <a:custGeom>
              <a:avLst/>
              <a:gdLst>
                <a:gd name="connsiteX0" fmla="*/ 1226819 w 1728192"/>
                <a:gd name="connsiteY0" fmla="*/ 980931 h 1384788"/>
                <a:gd name="connsiteX1" fmla="*/ 1226819 w 1728192"/>
                <a:gd name="connsiteY1" fmla="*/ 1312780 h 1384788"/>
                <a:gd name="connsiteX2" fmla="*/ 1477893 w 1728192"/>
                <a:gd name="connsiteY2" fmla="*/ 1312780 h 1384788"/>
                <a:gd name="connsiteX3" fmla="*/ 1530453 w 1728192"/>
                <a:gd name="connsiteY3" fmla="*/ 980931 h 1384788"/>
                <a:gd name="connsiteX4" fmla="*/ 882913 w 1728192"/>
                <a:gd name="connsiteY4" fmla="*/ 980931 h 1384788"/>
                <a:gd name="connsiteX5" fmla="*/ 882913 w 1728192"/>
                <a:gd name="connsiteY5" fmla="*/ 1312780 h 1384788"/>
                <a:gd name="connsiteX6" fmla="*/ 1190819 w 1728192"/>
                <a:gd name="connsiteY6" fmla="*/ 1312780 h 1384788"/>
                <a:gd name="connsiteX7" fmla="*/ 1190819 w 1728192"/>
                <a:gd name="connsiteY7" fmla="*/ 980931 h 1384788"/>
                <a:gd name="connsiteX8" fmla="*/ 539007 w 1728192"/>
                <a:gd name="connsiteY8" fmla="*/ 980931 h 1384788"/>
                <a:gd name="connsiteX9" fmla="*/ 539007 w 1728192"/>
                <a:gd name="connsiteY9" fmla="*/ 1312780 h 1384788"/>
                <a:gd name="connsiteX10" fmla="*/ 846913 w 1728192"/>
                <a:gd name="connsiteY10" fmla="*/ 1312780 h 1384788"/>
                <a:gd name="connsiteX11" fmla="*/ 846913 w 1728192"/>
                <a:gd name="connsiteY11" fmla="*/ 980931 h 1384788"/>
                <a:gd name="connsiteX12" fmla="*/ 199661 w 1728192"/>
                <a:gd name="connsiteY12" fmla="*/ 980931 h 1384788"/>
                <a:gd name="connsiteX13" fmla="*/ 252220 w 1728192"/>
                <a:gd name="connsiteY13" fmla="*/ 1312780 h 1384788"/>
                <a:gd name="connsiteX14" fmla="*/ 503007 w 1728192"/>
                <a:gd name="connsiteY14" fmla="*/ 1312780 h 1384788"/>
                <a:gd name="connsiteX15" fmla="*/ 503007 w 1728192"/>
                <a:gd name="connsiteY15" fmla="*/ 980931 h 1384788"/>
                <a:gd name="connsiteX16" fmla="*/ 1226819 w 1728192"/>
                <a:gd name="connsiteY16" fmla="*/ 592700 h 1384788"/>
                <a:gd name="connsiteX17" fmla="*/ 1226819 w 1728192"/>
                <a:gd name="connsiteY17" fmla="*/ 944931 h 1384788"/>
                <a:gd name="connsiteX18" fmla="*/ 1536155 w 1728192"/>
                <a:gd name="connsiteY18" fmla="*/ 944931 h 1384788"/>
                <a:gd name="connsiteX19" fmla="*/ 1591943 w 1728192"/>
                <a:gd name="connsiteY19" fmla="*/ 592700 h 1384788"/>
                <a:gd name="connsiteX20" fmla="*/ 882913 w 1728192"/>
                <a:gd name="connsiteY20" fmla="*/ 592700 h 1384788"/>
                <a:gd name="connsiteX21" fmla="*/ 882913 w 1728192"/>
                <a:gd name="connsiteY21" fmla="*/ 944931 h 1384788"/>
                <a:gd name="connsiteX22" fmla="*/ 1190819 w 1728192"/>
                <a:gd name="connsiteY22" fmla="*/ 944931 h 1384788"/>
                <a:gd name="connsiteX23" fmla="*/ 1190819 w 1728192"/>
                <a:gd name="connsiteY23" fmla="*/ 592700 h 1384788"/>
                <a:gd name="connsiteX24" fmla="*/ 539007 w 1728192"/>
                <a:gd name="connsiteY24" fmla="*/ 592700 h 1384788"/>
                <a:gd name="connsiteX25" fmla="*/ 539007 w 1728192"/>
                <a:gd name="connsiteY25" fmla="*/ 944931 h 1384788"/>
                <a:gd name="connsiteX26" fmla="*/ 846913 w 1728192"/>
                <a:gd name="connsiteY26" fmla="*/ 944931 h 1384788"/>
                <a:gd name="connsiteX27" fmla="*/ 846913 w 1728192"/>
                <a:gd name="connsiteY27" fmla="*/ 592700 h 1384788"/>
                <a:gd name="connsiteX28" fmla="*/ 138171 w 1728192"/>
                <a:gd name="connsiteY28" fmla="*/ 592700 h 1384788"/>
                <a:gd name="connsiteX29" fmla="*/ 193959 w 1728192"/>
                <a:gd name="connsiteY29" fmla="*/ 944931 h 1384788"/>
                <a:gd name="connsiteX30" fmla="*/ 503007 w 1728192"/>
                <a:gd name="connsiteY30" fmla="*/ 944931 h 1384788"/>
                <a:gd name="connsiteX31" fmla="*/ 503007 w 1728192"/>
                <a:gd name="connsiteY31" fmla="*/ 592700 h 1384788"/>
                <a:gd name="connsiteX32" fmla="*/ 678032 w 1728192"/>
                <a:gd name="connsiteY32" fmla="*/ 1719 h 1384788"/>
                <a:gd name="connsiteX33" fmla="*/ 707157 w 1728192"/>
                <a:gd name="connsiteY33" fmla="*/ 22879 h 1384788"/>
                <a:gd name="connsiteX34" fmla="*/ 709148 w 1728192"/>
                <a:gd name="connsiteY34" fmla="*/ 35450 h 1384788"/>
                <a:gd name="connsiteX35" fmla="*/ 356599 w 1728192"/>
                <a:gd name="connsiteY35" fmla="*/ 520692 h 1384788"/>
                <a:gd name="connsiteX36" fmla="*/ 1376555 w 1728192"/>
                <a:gd name="connsiteY36" fmla="*/ 520692 h 1384788"/>
                <a:gd name="connsiteX37" fmla="*/ 1024006 w 1728192"/>
                <a:gd name="connsiteY37" fmla="*/ 35450 h 1384788"/>
                <a:gd name="connsiteX38" fmla="*/ 1025997 w 1728192"/>
                <a:gd name="connsiteY38" fmla="*/ 22879 h 1384788"/>
                <a:gd name="connsiteX39" fmla="*/ 1055122 w 1728192"/>
                <a:gd name="connsiteY39" fmla="*/ 1719 h 1384788"/>
                <a:gd name="connsiteX40" fmla="*/ 1067693 w 1728192"/>
                <a:gd name="connsiteY40" fmla="*/ 3710 h 1384788"/>
                <a:gd name="connsiteX41" fmla="*/ 1443303 w 1728192"/>
                <a:gd name="connsiteY41" fmla="*/ 520692 h 1384788"/>
                <a:gd name="connsiteX42" fmla="*/ 1716190 w 1728192"/>
                <a:gd name="connsiteY42" fmla="*/ 520692 h 1384788"/>
                <a:gd name="connsiteX43" fmla="*/ 1728192 w 1728192"/>
                <a:gd name="connsiteY43" fmla="*/ 532694 h 1384788"/>
                <a:gd name="connsiteX44" fmla="*/ 1728192 w 1728192"/>
                <a:gd name="connsiteY44" fmla="*/ 580698 h 1384788"/>
                <a:gd name="connsiteX45" fmla="*/ 1716190 w 1728192"/>
                <a:gd name="connsiteY45" fmla="*/ 592700 h 1384788"/>
                <a:gd name="connsiteX46" fmla="*/ 1664849 w 1728192"/>
                <a:gd name="connsiteY46" fmla="*/ 592700 h 1384788"/>
                <a:gd name="connsiteX47" fmla="*/ 1548096 w 1728192"/>
                <a:gd name="connsiteY47" fmla="*/ 1329843 h 1384788"/>
                <a:gd name="connsiteX48" fmla="*/ 1548096 w 1728192"/>
                <a:gd name="connsiteY48" fmla="*/ 1372786 h 1384788"/>
                <a:gd name="connsiteX49" fmla="*/ 1536094 w 1728192"/>
                <a:gd name="connsiteY49" fmla="*/ 1384788 h 1384788"/>
                <a:gd name="connsiteX50" fmla="*/ 192098 w 1728192"/>
                <a:gd name="connsiteY50" fmla="*/ 1384788 h 1384788"/>
                <a:gd name="connsiteX51" fmla="*/ 180096 w 1728192"/>
                <a:gd name="connsiteY51" fmla="*/ 1372786 h 1384788"/>
                <a:gd name="connsiteX52" fmla="*/ 180096 w 1728192"/>
                <a:gd name="connsiteY52" fmla="*/ 1324782 h 1384788"/>
                <a:gd name="connsiteX53" fmla="*/ 180906 w 1728192"/>
                <a:gd name="connsiteY53" fmla="*/ 1322827 h 1384788"/>
                <a:gd name="connsiteX54" fmla="*/ 65265 w 1728192"/>
                <a:gd name="connsiteY54" fmla="*/ 592700 h 1384788"/>
                <a:gd name="connsiteX55" fmla="*/ 12002 w 1728192"/>
                <a:gd name="connsiteY55" fmla="*/ 592700 h 1384788"/>
                <a:gd name="connsiteX56" fmla="*/ 0 w 1728192"/>
                <a:gd name="connsiteY56" fmla="*/ 580698 h 1384788"/>
                <a:gd name="connsiteX57" fmla="*/ 0 w 1728192"/>
                <a:gd name="connsiteY57" fmla="*/ 532694 h 1384788"/>
                <a:gd name="connsiteX58" fmla="*/ 12002 w 1728192"/>
                <a:gd name="connsiteY58" fmla="*/ 520692 h 1384788"/>
                <a:gd name="connsiteX59" fmla="*/ 289852 w 1728192"/>
                <a:gd name="connsiteY59" fmla="*/ 520692 h 1384788"/>
                <a:gd name="connsiteX60" fmla="*/ 665461 w 1728192"/>
                <a:gd name="connsiteY60" fmla="*/ 3710 h 1384788"/>
                <a:gd name="connsiteX61" fmla="*/ 678032 w 1728192"/>
                <a:gd name="connsiteY61" fmla="*/ 1719 h 1384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</a:cxnLst>
              <a:rect l="l" t="t" r="r" b="b"/>
              <a:pathLst>
                <a:path w="1728192" h="1384788">
                  <a:moveTo>
                    <a:pt x="1226819" y="980931"/>
                  </a:moveTo>
                  <a:lnTo>
                    <a:pt x="1226819" y="1312780"/>
                  </a:lnTo>
                  <a:lnTo>
                    <a:pt x="1477893" y="1312780"/>
                  </a:lnTo>
                  <a:lnTo>
                    <a:pt x="1530453" y="980931"/>
                  </a:lnTo>
                  <a:close/>
                  <a:moveTo>
                    <a:pt x="882913" y="980931"/>
                  </a:moveTo>
                  <a:lnTo>
                    <a:pt x="882913" y="1312780"/>
                  </a:lnTo>
                  <a:lnTo>
                    <a:pt x="1190819" y="1312780"/>
                  </a:lnTo>
                  <a:lnTo>
                    <a:pt x="1190819" y="980931"/>
                  </a:lnTo>
                  <a:close/>
                  <a:moveTo>
                    <a:pt x="539007" y="980931"/>
                  </a:moveTo>
                  <a:lnTo>
                    <a:pt x="539007" y="1312780"/>
                  </a:lnTo>
                  <a:lnTo>
                    <a:pt x="846913" y="1312780"/>
                  </a:lnTo>
                  <a:lnTo>
                    <a:pt x="846913" y="980931"/>
                  </a:lnTo>
                  <a:close/>
                  <a:moveTo>
                    <a:pt x="199661" y="980931"/>
                  </a:moveTo>
                  <a:lnTo>
                    <a:pt x="252220" y="1312780"/>
                  </a:lnTo>
                  <a:lnTo>
                    <a:pt x="503007" y="1312780"/>
                  </a:lnTo>
                  <a:lnTo>
                    <a:pt x="503007" y="980931"/>
                  </a:lnTo>
                  <a:close/>
                  <a:moveTo>
                    <a:pt x="1226819" y="592700"/>
                  </a:moveTo>
                  <a:lnTo>
                    <a:pt x="1226819" y="944931"/>
                  </a:lnTo>
                  <a:lnTo>
                    <a:pt x="1536155" y="944931"/>
                  </a:lnTo>
                  <a:lnTo>
                    <a:pt x="1591943" y="592700"/>
                  </a:lnTo>
                  <a:close/>
                  <a:moveTo>
                    <a:pt x="882913" y="592700"/>
                  </a:moveTo>
                  <a:lnTo>
                    <a:pt x="882913" y="944931"/>
                  </a:lnTo>
                  <a:lnTo>
                    <a:pt x="1190819" y="944931"/>
                  </a:lnTo>
                  <a:lnTo>
                    <a:pt x="1190819" y="592700"/>
                  </a:lnTo>
                  <a:close/>
                  <a:moveTo>
                    <a:pt x="539007" y="592700"/>
                  </a:moveTo>
                  <a:lnTo>
                    <a:pt x="539007" y="944931"/>
                  </a:lnTo>
                  <a:lnTo>
                    <a:pt x="846913" y="944931"/>
                  </a:lnTo>
                  <a:lnTo>
                    <a:pt x="846913" y="592700"/>
                  </a:lnTo>
                  <a:close/>
                  <a:moveTo>
                    <a:pt x="138171" y="592700"/>
                  </a:moveTo>
                  <a:lnTo>
                    <a:pt x="193959" y="944931"/>
                  </a:lnTo>
                  <a:lnTo>
                    <a:pt x="503007" y="944931"/>
                  </a:lnTo>
                  <a:lnTo>
                    <a:pt x="503007" y="592700"/>
                  </a:lnTo>
                  <a:close/>
                  <a:moveTo>
                    <a:pt x="678032" y="1719"/>
                  </a:moveTo>
                  <a:lnTo>
                    <a:pt x="707157" y="22879"/>
                  </a:lnTo>
                  <a:cubicBezTo>
                    <a:pt x="711179" y="25801"/>
                    <a:pt x="712070" y="31429"/>
                    <a:pt x="709148" y="35450"/>
                  </a:cubicBezTo>
                  <a:lnTo>
                    <a:pt x="356599" y="520692"/>
                  </a:lnTo>
                  <a:lnTo>
                    <a:pt x="1376555" y="520692"/>
                  </a:lnTo>
                  <a:lnTo>
                    <a:pt x="1024006" y="35450"/>
                  </a:lnTo>
                  <a:cubicBezTo>
                    <a:pt x="1021084" y="31429"/>
                    <a:pt x="1021976" y="25801"/>
                    <a:pt x="1025997" y="22879"/>
                  </a:cubicBezTo>
                  <a:lnTo>
                    <a:pt x="1055122" y="1719"/>
                  </a:lnTo>
                  <a:cubicBezTo>
                    <a:pt x="1059144" y="-1203"/>
                    <a:pt x="1064771" y="-312"/>
                    <a:pt x="1067693" y="3710"/>
                  </a:cubicBezTo>
                  <a:lnTo>
                    <a:pt x="1443303" y="520692"/>
                  </a:lnTo>
                  <a:lnTo>
                    <a:pt x="1716190" y="520692"/>
                  </a:lnTo>
                  <a:cubicBezTo>
                    <a:pt x="1722819" y="520692"/>
                    <a:pt x="1728192" y="526065"/>
                    <a:pt x="1728192" y="532694"/>
                  </a:cubicBezTo>
                  <a:lnTo>
                    <a:pt x="1728192" y="580698"/>
                  </a:lnTo>
                  <a:cubicBezTo>
                    <a:pt x="1728192" y="587327"/>
                    <a:pt x="1722819" y="592700"/>
                    <a:pt x="1716190" y="592700"/>
                  </a:cubicBezTo>
                  <a:lnTo>
                    <a:pt x="1664849" y="592700"/>
                  </a:lnTo>
                  <a:lnTo>
                    <a:pt x="1548096" y="1329843"/>
                  </a:lnTo>
                  <a:lnTo>
                    <a:pt x="1548096" y="1372786"/>
                  </a:lnTo>
                  <a:cubicBezTo>
                    <a:pt x="1548096" y="1379415"/>
                    <a:pt x="1542723" y="1384788"/>
                    <a:pt x="1536094" y="1384788"/>
                  </a:cubicBezTo>
                  <a:lnTo>
                    <a:pt x="192098" y="1384788"/>
                  </a:lnTo>
                  <a:cubicBezTo>
                    <a:pt x="185469" y="1384788"/>
                    <a:pt x="180096" y="1379415"/>
                    <a:pt x="180096" y="1372786"/>
                  </a:cubicBezTo>
                  <a:lnTo>
                    <a:pt x="180096" y="1324782"/>
                  </a:lnTo>
                  <a:lnTo>
                    <a:pt x="180906" y="1322827"/>
                  </a:lnTo>
                  <a:lnTo>
                    <a:pt x="65265" y="592700"/>
                  </a:lnTo>
                  <a:lnTo>
                    <a:pt x="12002" y="592700"/>
                  </a:lnTo>
                  <a:cubicBezTo>
                    <a:pt x="5373" y="592700"/>
                    <a:pt x="0" y="587327"/>
                    <a:pt x="0" y="580698"/>
                  </a:cubicBezTo>
                  <a:lnTo>
                    <a:pt x="0" y="532694"/>
                  </a:lnTo>
                  <a:cubicBezTo>
                    <a:pt x="0" y="526065"/>
                    <a:pt x="5373" y="520692"/>
                    <a:pt x="12002" y="520692"/>
                  </a:cubicBezTo>
                  <a:lnTo>
                    <a:pt x="289852" y="520692"/>
                  </a:lnTo>
                  <a:lnTo>
                    <a:pt x="665461" y="3710"/>
                  </a:lnTo>
                  <a:cubicBezTo>
                    <a:pt x="668383" y="-312"/>
                    <a:pt x="674011" y="-1203"/>
                    <a:pt x="678032" y="171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Foco" charset="0"/>
                <a:ea typeface="Foco" charset="0"/>
                <a:cs typeface="Foco" charset="0"/>
              </a:endParaRPr>
            </a:p>
          </p:txBody>
        </p:sp>
      </p:grpSp>
      <p:grpSp>
        <p:nvGrpSpPr>
          <p:cNvPr id="46" name="Gruppieren 63"/>
          <p:cNvGrpSpPr/>
          <p:nvPr/>
        </p:nvGrpSpPr>
        <p:grpSpPr>
          <a:xfrm>
            <a:off x="7691906" y="3405125"/>
            <a:ext cx="1190999" cy="1119638"/>
            <a:chOff x="6828271" y="299055"/>
            <a:chExt cx="541764" cy="541764"/>
          </a:xfrm>
        </p:grpSpPr>
        <p:sp>
          <p:nvSpPr>
            <p:cNvPr id="47" name="Ellipse 54"/>
            <p:cNvSpPr/>
            <p:nvPr/>
          </p:nvSpPr>
          <p:spPr>
            <a:xfrm>
              <a:off x="6828271" y="299055"/>
              <a:ext cx="541764" cy="541764"/>
            </a:xfrm>
            <a:prstGeom prst="ellipse">
              <a:avLst/>
            </a:prstGeom>
            <a:solidFill>
              <a:srgbClr val="394F5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Foco" charset="0"/>
                <a:ea typeface="Foco" charset="0"/>
                <a:cs typeface="Foco" charset="0"/>
              </a:endParaRPr>
            </a:p>
          </p:txBody>
        </p:sp>
        <p:sp>
          <p:nvSpPr>
            <p:cNvPr id="48" name="Freihandform 190"/>
            <p:cNvSpPr>
              <a:spLocks noChangeAspect="1"/>
            </p:cNvSpPr>
            <p:nvPr/>
          </p:nvSpPr>
          <p:spPr>
            <a:xfrm>
              <a:off x="6941394" y="443525"/>
              <a:ext cx="315519" cy="252823"/>
            </a:xfrm>
            <a:custGeom>
              <a:avLst/>
              <a:gdLst>
                <a:gd name="connsiteX0" fmla="*/ 1226819 w 1728192"/>
                <a:gd name="connsiteY0" fmla="*/ 980931 h 1384788"/>
                <a:gd name="connsiteX1" fmla="*/ 1226819 w 1728192"/>
                <a:gd name="connsiteY1" fmla="*/ 1312780 h 1384788"/>
                <a:gd name="connsiteX2" fmla="*/ 1477893 w 1728192"/>
                <a:gd name="connsiteY2" fmla="*/ 1312780 h 1384788"/>
                <a:gd name="connsiteX3" fmla="*/ 1530453 w 1728192"/>
                <a:gd name="connsiteY3" fmla="*/ 980931 h 1384788"/>
                <a:gd name="connsiteX4" fmla="*/ 882913 w 1728192"/>
                <a:gd name="connsiteY4" fmla="*/ 980931 h 1384788"/>
                <a:gd name="connsiteX5" fmla="*/ 882913 w 1728192"/>
                <a:gd name="connsiteY5" fmla="*/ 1312780 h 1384788"/>
                <a:gd name="connsiteX6" fmla="*/ 1190819 w 1728192"/>
                <a:gd name="connsiteY6" fmla="*/ 1312780 h 1384788"/>
                <a:gd name="connsiteX7" fmla="*/ 1190819 w 1728192"/>
                <a:gd name="connsiteY7" fmla="*/ 980931 h 1384788"/>
                <a:gd name="connsiteX8" fmla="*/ 539007 w 1728192"/>
                <a:gd name="connsiteY8" fmla="*/ 980931 h 1384788"/>
                <a:gd name="connsiteX9" fmla="*/ 539007 w 1728192"/>
                <a:gd name="connsiteY9" fmla="*/ 1312780 h 1384788"/>
                <a:gd name="connsiteX10" fmla="*/ 846913 w 1728192"/>
                <a:gd name="connsiteY10" fmla="*/ 1312780 h 1384788"/>
                <a:gd name="connsiteX11" fmla="*/ 846913 w 1728192"/>
                <a:gd name="connsiteY11" fmla="*/ 980931 h 1384788"/>
                <a:gd name="connsiteX12" fmla="*/ 199661 w 1728192"/>
                <a:gd name="connsiteY12" fmla="*/ 980931 h 1384788"/>
                <a:gd name="connsiteX13" fmla="*/ 252220 w 1728192"/>
                <a:gd name="connsiteY13" fmla="*/ 1312780 h 1384788"/>
                <a:gd name="connsiteX14" fmla="*/ 503007 w 1728192"/>
                <a:gd name="connsiteY14" fmla="*/ 1312780 h 1384788"/>
                <a:gd name="connsiteX15" fmla="*/ 503007 w 1728192"/>
                <a:gd name="connsiteY15" fmla="*/ 980931 h 1384788"/>
                <a:gd name="connsiteX16" fmla="*/ 1226819 w 1728192"/>
                <a:gd name="connsiteY16" fmla="*/ 592700 h 1384788"/>
                <a:gd name="connsiteX17" fmla="*/ 1226819 w 1728192"/>
                <a:gd name="connsiteY17" fmla="*/ 944931 h 1384788"/>
                <a:gd name="connsiteX18" fmla="*/ 1536155 w 1728192"/>
                <a:gd name="connsiteY18" fmla="*/ 944931 h 1384788"/>
                <a:gd name="connsiteX19" fmla="*/ 1591943 w 1728192"/>
                <a:gd name="connsiteY19" fmla="*/ 592700 h 1384788"/>
                <a:gd name="connsiteX20" fmla="*/ 882913 w 1728192"/>
                <a:gd name="connsiteY20" fmla="*/ 592700 h 1384788"/>
                <a:gd name="connsiteX21" fmla="*/ 882913 w 1728192"/>
                <a:gd name="connsiteY21" fmla="*/ 944931 h 1384788"/>
                <a:gd name="connsiteX22" fmla="*/ 1190819 w 1728192"/>
                <a:gd name="connsiteY22" fmla="*/ 944931 h 1384788"/>
                <a:gd name="connsiteX23" fmla="*/ 1190819 w 1728192"/>
                <a:gd name="connsiteY23" fmla="*/ 592700 h 1384788"/>
                <a:gd name="connsiteX24" fmla="*/ 539007 w 1728192"/>
                <a:gd name="connsiteY24" fmla="*/ 592700 h 1384788"/>
                <a:gd name="connsiteX25" fmla="*/ 539007 w 1728192"/>
                <a:gd name="connsiteY25" fmla="*/ 944931 h 1384788"/>
                <a:gd name="connsiteX26" fmla="*/ 846913 w 1728192"/>
                <a:gd name="connsiteY26" fmla="*/ 944931 h 1384788"/>
                <a:gd name="connsiteX27" fmla="*/ 846913 w 1728192"/>
                <a:gd name="connsiteY27" fmla="*/ 592700 h 1384788"/>
                <a:gd name="connsiteX28" fmla="*/ 138171 w 1728192"/>
                <a:gd name="connsiteY28" fmla="*/ 592700 h 1384788"/>
                <a:gd name="connsiteX29" fmla="*/ 193959 w 1728192"/>
                <a:gd name="connsiteY29" fmla="*/ 944931 h 1384788"/>
                <a:gd name="connsiteX30" fmla="*/ 503007 w 1728192"/>
                <a:gd name="connsiteY30" fmla="*/ 944931 h 1384788"/>
                <a:gd name="connsiteX31" fmla="*/ 503007 w 1728192"/>
                <a:gd name="connsiteY31" fmla="*/ 592700 h 1384788"/>
                <a:gd name="connsiteX32" fmla="*/ 678032 w 1728192"/>
                <a:gd name="connsiteY32" fmla="*/ 1719 h 1384788"/>
                <a:gd name="connsiteX33" fmla="*/ 707157 w 1728192"/>
                <a:gd name="connsiteY33" fmla="*/ 22879 h 1384788"/>
                <a:gd name="connsiteX34" fmla="*/ 709148 w 1728192"/>
                <a:gd name="connsiteY34" fmla="*/ 35450 h 1384788"/>
                <a:gd name="connsiteX35" fmla="*/ 356599 w 1728192"/>
                <a:gd name="connsiteY35" fmla="*/ 520692 h 1384788"/>
                <a:gd name="connsiteX36" fmla="*/ 1376555 w 1728192"/>
                <a:gd name="connsiteY36" fmla="*/ 520692 h 1384788"/>
                <a:gd name="connsiteX37" fmla="*/ 1024006 w 1728192"/>
                <a:gd name="connsiteY37" fmla="*/ 35450 h 1384788"/>
                <a:gd name="connsiteX38" fmla="*/ 1025997 w 1728192"/>
                <a:gd name="connsiteY38" fmla="*/ 22879 h 1384788"/>
                <a:gd name="connsiteX39" fmla="*/ 1055122 w 1728192"/>
                <a:gd name="connsiteY39" fmla="*/ 1719 h 1384788"/>
                <a:gd name="connsiteX40" fmla="*/ 1067693 w 1728192"/>
                <a:gd name="connsiteY40" fmla="*/ 3710 h 1384788"/>
                <a:gd name="connsiteX41" fmla="*/ 1443303 w 1728192"/>
                <a:gd name="connsiteY41" fmla="*/ 520692 h 1384788"/>
                <a:gd name="connsiteX42" fmla="*/ 1716190 w 1728192"/>
                <a:gd name="connsiteY42" fmla="*/ 520692 h 1384788"/>
                <a:gd name="connsiteX43" fmla="*/ 1728192 w 1728192"/>
                <a:gd name="connsiteY43" fmla="*/ 532694 h 1384788"/>
                <a:gd name="connsiteX44" fmla="*/ 1728192 w 1728192"/>
                <a:gd name="connsiteY44" fmla="*/ 580698 h 1384788"/>
                <a:gd name="connsiteX45" fmla="*/ 1716190 w 1728192"/>
                <a:gd name="connsiteY45" fmla="*/ 592700 h 1384788"/>
                <a:gd name="connsiteX46" fmla="*/ 1664849 w 1728192"/>
                <a:gd name="connsiteY46" fmla="*/ 592700 h 1384788"/>
                <a:gd name="connsiteX47" fmla="*/ 1548096 w 1728192"/>
                <a:gd name="connsiteY47" fmla="*/ 1329843 h 1384788"/>
                <a:gd name="connsiteX48" fmla="*/ 1548096 w 1728192"/>
                <a:gd name="connsiteY48" fmla="*/ 1372786 h 1384788"/>
                <a:gd name="connsiteX49" fmla="*/ 1536094 w 1728192"/>
                <a:gd name="connsiteY49" fmla="*/ 1384788 h 1384788"/>
                <a:gd name="connsiteX50" fmla="*/ 192098 w 1728192"/>
                <a:gd name="connsiteY50" fmla="*/ 1384788 h 1384788"/>
                <a:gd name="connsiteX51" fmla="*/ 180096 w 1728192"/>
                <a:gd name="connsiteY51" fmla="*/ 1372786 h 1384788"/>
                <a:gd name="connsiteX52" fmla="*/ 180096 w 1728192"/>
                <a:gd name="connsiteY52" fmla="*/ 1324782 h 1384788"/>
                <a:gd name="connsiteX53" fmla="*/ 180906 w 1728192"/>
                <a:gd name="connsiteY53" fmla="*/ 1322827 h 1384788"/>
                <a:gd name="connsiteX54" fmla="*/ 65265 w 1728192"/>
                <a:gd name="connsiteY54" fmla="*/ 592700 h 1384788"/>
                <a:gd name="connsiteX55" fmla="*/ 12002 w 1728192"/>
                <a:gd name="connsiteY55" fmla="*/ 592700 h 1384788"/>
                <a:gd name="connsiteX56" fmla="*/ 0 w 1728192"/>
                <a:gd name="connsiteY56" fmla="*/ 580698 h 1384788"/>
                <a:gd name="connsiteX57" fmla="*/ 0 w 1728192"/>
                <a:gd name="connsiteY57" fmla="*/ 532694 h 1384788"/>
                <a:gd name="connsiteX58" fmla="*/ 12002 w 1728192"/>
                <a:gd name="connsiteY58" fmla="*/ 520692 h 1384788"/>
                <a:gd name="connsiteX59" fmla="*/ 289852 w 1728192"/>
                <a:gd name="connsiteY59" fmla="*/ 520692 h 1384788"/>
                <a:gd name="connsiteX60" fmla="*/ 665461 w 1728192"/>
                <a:gd name="connsiteY60" fmla="*/ 3710 h 1384788"/>
                <a:gd name="connsiteX61" fmla="*/ 678032 w 1728192"/>
                <a:gd name="connsiteY61" fmla="*/ 1719 h 1384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</a:cxnLst>
              <a:rect l="l" t="t" r="r" b="b"/>
              <a:pathLst>
                <a:path w="1728192" h="1384788">
                  <a:moveTo>
                    <a:pt x="1226819" y="980931"/>
                  </a:moveTo>
                  <a:lnTo>
                    <a:pt x="1226819" y="1312780"/>
                  </a:lnTo>
                  <a:lnTo>
                    <a:pt x="1477893" y="1312780"/>
                  </a:lnTo>
                  <a:lnTo>
                    <a:pt x="1530453" y="980931"/>
                  </a:lnTo>
                  <a:close/>
                  <a:moveTo>
                    <a:pt x="882913" y="980931"/>
                  </a:moveTo>
                  <a:lnTo>
                    <a:pt x="882913" y="1312780"/>
                  </a:lnTo>
                  <a:lnTo>
                    <a:pt x="1190819" y="1312780"/>
                  </a:lnTo>
                  <a:lnTo>
                    <a:pt x="1190819" y="980931"/>
                  </a:lnTo>
                  <a:close/>
                  <a:moveTo>
                    <a:pt x="539007" y="980931"/>
                  </a:moveTo>
                  <a:lnTo>
                    <a:pt x="539007" y="1312780"/>
                  </a:lnTo>
                  <a:lnTo>
                    <a:pt x="846913" y="1312780"/>
                  </a:lnTo>
                  <a:lnTo>
                    <a:pt x="846913" y="980931"/>
                  </a:lnTo>
                  <a:close/>
                  <a:moveTo>
                    <a:pt x="199661" y="980931"/>
                  </a:moveTo>
                  <a:lnTo>
                    <a:pt x="252220" y="1312780"/>
                  </a:lnTo>
                  <a:lnTo>
                    <a:pt x="503007" y="1312780"/>
                  </a:lnTo>
                  <a:lnTo>
                    <a:pt x="503007" y="980931"/>
                  </a:lnTo>
                  <a:close/>
                  <a:moveTo>
                    <a:pt x="1226819" y="592700"/>
                  </a:moveTo>
                  <a:lnTo>
                    <a:pt x="1226819" y="944931"/>
                  </a:lnTo>
                  <a:lnTo>
                    <a:pt x="1536155" y="944931"/>
                  </a:lnTo>
                  <a:lnTo>
                    <a:pt x="1591943" y="592700"/>
                  </a:lnTo>
                  <a:close/>
                  <a:moveTo>
                    <a:pt x="882913" y="592700"/>
                  </a:moveTo>
                  <a:lnTo>
                    <a:pt x="882913" y="944931"/>
                  </a:lnTo>
                  <a:lnTo>
                    <a:pt x="1190819" y="944931"/>
                  </a:lnTo>
                  <a:lnTo>
                    <a:pt x="1190819" y="592700"/>
                  </a:lnTo>
                  <a:close/>
                  <a:moveTo>
                    <a:pt x="539007" y="592700"/>
                  </a:moveTo>
                  <a:lnTo>
                    <a:pt x="539007" y="944931"/>
                  </a:lnTo>
                  <a:lnTo>
                    <a:pt x="846913" y="944931"/>
                  </a:lnTo>
                  <a:lnTo>
                    <a:pt x="846913" y="592700"/>
                  </a:lnTo>
                  <a:close/>
                  <a:moveTo>
                    <a:pt x="138171" y="592700"/>
                  </a:moveTo>
                  <a:lnTo>
                    <a:pt x="193959" y="944931"/>
                  </a:lnTo>
                  <a:lnTo>
                    <a:pt x="503007" y="944931"/>
                  </a:lnTo>
                  <a:lnTo>
                    <a:pt x="503007" y="592700"/>
                  </a:lnTo>
                  <a:close/>
                  <a:moveTo>
                    <a:pt x="678032" y="1719"/>
                  </a:moveTo>
                  <a:lnTo>
                    <a:pt x="707157" y="22879"/>
                  </a:lnTo>
                  <a:cubicBezTo>
                    <a:pt x="711179" y="25801"/>
                    <a:pt x="712070" y="31429"/>
                    <a:pt x="709148" y="35450"/>
                  </a:cubicBezTo>
                  <a:lnTo>
                    <a:pt x="356599" y="520692"/>
                  </a:lnTo>
                  <a:lnTo>
                    <a:pt x="1376555" y="520692"/>
                  </a:lnTo>
                  <a:lnTo>
                    <a:pt x="1024006" y="35450"/>
                  </a:lnTo>
                  <a:cubicBezTo>
                    <a:pt x="1021084" y="31429"/>
                    <a:pt x="1021976" y="25801"/>
                    <a:pt x="1025997" y="22879"/>
                  </a:cubicBezTo>
                  <a:lnTo>
                    <a:pt x="1055122" y="1719"/>
                  </a:lnTo>
                  <a:cubicBezTo>
                    <a:pt x="1059144" y="-1203"/>
                    <a:pt x="1064771" y="-312"/>
                    <a:pt x="1067693" y="3710"/>
                  </a:cubicBezTo>
                  <a:lnTo>
                    <a:pt x="1443303" y="520692"/>
                  </a:lnTo>
                  <a:lnTo>
                    <a:pt x="1716190" y="520692"/>
                  </a:lnTo>
                  <a:cubicBezTo>
                    <a:pt x="1722819" y="520692"/>
                    <a:pt x="1728192" y="526065"/>
                    <a:pt x="1728192" y="532694"/>
                  </a:cubicBezTo>
                  <a:lnTo>
                    <a:pt x="1728192" y="580698"/>
                  </a:lnTo>
                  <a:cubicBezTo>
                    <a:pt x="1728192" y="587327"/>
                    <a:pt x="1722819" y="592700"/>
                    <a:pt x="1716190" y="592700"/>
                  </a:cubicBezTo>
                  <a:lnTo>
                    <a:pt x="1664849" y="592700"/>
                  </a:lnTo>
                  <a:lnTo>
                    <a:pt x="1548096" y="1329843"/>
                  </a:lnTo>
                  <a:lnTo>
                    <a:pt x="1548096" y="1372786"/>
                  </a:lnTo>
                  <a:cubicBezTo>
                    <a:pt x="1548096" y="1379415"/>
                    <a:pt x="1542723" y="1384788"/>
                    <a:pt x="1536094" y="1384788"/>
                  </a:cubicBezTo>
                  <a:lnTo>
                    <a:pt x="192098" y="1384788"/>
                  </a:lnTo>
                  <a:cubicBezTo>
                    <a:pt x="185469" y="1384788"/>
                    <a:pt x="180096" y="1379415"/>
                    <a:pt x="180096" y="1372786"/>
                  </a:cubicBezTo>
                  <a:lnTo>
                    <a:pt x="180096" y="1324782"/>
                  </a:lnTo>
                  <a:lnTo>
                    <a:pt x="180906" y="1322827"/>
                  </a:lnTo>
                  <a:lnTo>
                    <a:pt x="65265" y="592700"/>
                  </a:lnTo>
                  <a:lnTo>
                    <a:pt x="12002" y="592700"/>
                  </a:lnTo>
                  <a:cubicBezTo>
                    <a:pt x="5373" y="592700"/>
                    <a:pt x="0" y="587327"/>
                    <a:pt x="0" y="580698"/>
                  </a:cubicBezTo>
                  <a:lnTo>
                    <a:pt x="0" y="532694"/>
                  </a:lnTo>
                  <a:cubicBezTo>
                    <a:pt x="0" y="526065"/>
                    <a:pt x="5373" y="520692"/>
                    <a:pt x="12002" y="520692"/>
                  </a:cubicBezTo>
                  <a:lnTo>
                    <a:pt x="289852" y="520692"/>
                  </a:lnTo>
                  <a:lnTo>
                    <a:pt x="665461" y="3710"/>
                  </a:lnTo>
                  <a:cubicBezTo>
                    <a:pt x="668383" y="-312"/>
                    <a:pt x="674011" y="-1203"/>
                    <a:pt x="678032" y="171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350">
                <a:latin typeface="Foco" charset="0"/>
                <a:ea typeface="Foco" charset="0"/>
                <a:cs typeface="Foco" charset="0"/>
              </a:endParaRPr>
            </a:p>
          </p:txBody>
        </p:sp>
      </p:grpSp>
      <p:sp>
        <p:nvSpPr>
          <p:cNvPr id="13" name="Textfeld 12"/>
          <p:cNvSpPr txBox="1"/>
          <p:nvPr/>
        </p:nvSpPr>
        <p:spPr>
          <a:xfrm>
            <a:off x="4287394" y="3509583"/>
            <a:ext cx="1204176" cy="366703"/>
          </a:xfrm>
          <a:prstGeom prst="rect">
            <a:avLst/>
          </a:prstGeom>
          <a:effectLst/>
        </p:spPr>
        <p:txBody>
          <a:bodyPr vert="horz" wrap="none" lIns="91440" tIns="45720" rIns="91440" bIns="45720" rtlCol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lang="de-DE" sz="1600" b="1" dirty="0">
                <a:solidFill>
                  <a:srgbClr val="081445"/>
                </a:solidFill>
                <a:latin typeface="Foco" charset="0"/>
                <a:ea typeface="Foco" charset="0"/>
                <a:cs typeface="Foco" charset="0"/>
              </a:rPr>
              <a:t>LOW SCORE</a:t>
            </a:r>
          </a:p>
        </p:txBody>
      </p:sp>
      <p:sp>
        <p:nvSpPr>
          <p:cNvPr id="49" name="Textfeld 48"/>
          <p:cNvSpPr txBox="1"/>
          <p:nvPr/>
        </p:nvSpPr>
        <p:spPr>
          <a:xfrm>
            <a:off x="4252128" y="1192610"/>
            <a:ext cx="1252522" cy="366703"/>
          </a:xfrm>
          <a:prstGeom prst="rect">
            <a:avLst/>
          </a:prstGeom>
          <a:effectLst/>
        </p:spPr>
        <p:txBody>
          <a:bodyPr vert="horz" wrap="none" lIns="91440" tIns="45720" rIns="91440" bIns="45720" rtlCol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lang="de-DE" sz="1600" b="1" dirty="0">
                <a:solidFill>
                  <a:srgbClr val="081445"/>
                </a:solidFill>
                <a:latin typeface="Foco" charset="0"/>
                <a:ea typeface="Foco" charset="0"/>
                <a:cs typeface="Foco" charset="0"/>
              </a:rPr>
              <a:t>HIGH SCORE</a:t>
            </a:r>
          </a:p>
        </p:txBody>
      </p:sp>
      <p:sp>
        <p:nvSpPr>
          <p:cNvPr id="14" name="Textfeld 13"/>
          <p:cNvSpPr txBox="1"/>
          <p:nvPr/>
        </p:nvSpPr>
        <p:spPr>
          <a:xfrm>
            <a:off x="134250" y="2044548"/>
            <a:ext cx="1645002" cy="366703"/>
          </a:xfrm>
          <a:prstGeom prst="rect">
            <a:avLst/>
          </a:prstGeom>
          <a:effectLst/>
        </p:spPr>
        <p:txBody>
          <a:bodyPr vert="horz" wrap="none" lIns="91440" tIns="45720" rIns="91440" bIns="45720" rtlCol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lang="de-DE" sz="1600" dirty="0">
                <a:solidFill>
                  <a:srgbClr val="081445"/>
                </a:solidFill>
                <a:latin typeface="Foco" charset="0"/>
                <a:ea typeface="Foco" charset="0"/>
                <a:cs typeface="Foco" charset="0"/>
              </a:rPr>
              <a:t>Klassische Media</a:t>
            </a:r>
          </a:p>
        </p:txBody>
      </p:sp>
      <p:sp>
        <p:nvSpPr>
          <p:cNvPr id="16" name="Textfeld 15"/>
          <p:cNvSpPr txBox="1"/>
          <p:nvPr/>
        </p:nvSpPr>
        <p:spPr>
          <a:xfrm>
            <a:off x="2696113" y="2599881"/>
            <a:ext cx="4599785" cy="366703"/>
          </a:xfrm>
          <a:prstGeom prst="rect">
            <a:avLst/>
          </a:prstGeom>
          <a:effectLst/>
        </p:spPr>
        <p:txBody>
          <a:bodyPr vert="horz" wrap="none" lIns="91440" tIns="45720" rIns="91440" bIns="45720" rtlCol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lang="de-DE" sz="1600" dirty="0">
                <a:solidFill>
                  <a:srgbClr val="081445"/>
                </a:solidFill>
                <a:latin typeface="Foco" charset="0"/>
                <a:ea typeface="Foco" charset="0"/>
                <a:cs typeface="Foco" charset="0"/>
              </a:rPr>
              <a:t>ALTERSSEGMENT – GESCHLECHT – REGIONALITÄT *</a:t>
            </a:r>
          </a:p>
        </p:txBody>
      </p:sp>
      <p:sp>
        <p:nvSpPr>
          <p:cNvPr id="50" name="Textfeld 49"/>
          <p:cNvSpPr txBox="1"/>
          <p:nvPr/>
        </p:nvSpPr>
        <p:spPr>
          <a:xfrm>
            <a:off x="637753" y="4099942"/>
            <a:ext cx="1688154" cy="366703"/>
          </a:xfrm>
          <a:prstGeom prst="rect">
            <a:avLst/>
          </a:prstGeom>
          <a:effectLst/>
        </p:spPr>
        <p:txBody>
          <a:bodyPr vert="horz" wrap="none" lIns="91440" tIns="45720" rIns="91440" bIns="45720" rtlCol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lang="de-DE" sz="1600" dirty="0">
                <a:solidFill>
                  <a:srgbClr val="081445"/>
                </a:solidFill>
                <a:latin typeface="Foco" charset="0"/>
                <a:ea typeface="Foco" charset="0"/>
                <a:cs typeface="Foco" charset="0"/>
              </a:rPr>
              <a:t>DIGITAL JOURNEY</a:t>
            </a:r>
          </a:p>
        </p:txBody>
      </p:sp>
      <p:sp>
        <p:nvSpPr>
          <p:cNvPr id="52" name="Textfeld 51"/>
          <p:cNvSpPr txBox="1"/>
          <p:nvPr/>
        </p:nvSpPr>
        <p:spPr>
          <a:xfrm>
            <a:off x="134250" y="2884389"/>
            <a:ext cx="184731" cy="366703"/>
          </a:xfrm>
          <a:prstGeom prst="rect">
            <a:avLst/>
          </a:prstGeom>
          <a:effectLst/>
        </p:spPr>
        <p:txBody>
          <a:bodyPr vert="horz" wrap="none" lIns="91440" tIns="45720" rIns="91440" bIns="45720" rtlCol="0" anchor="t">
            <a:spAutoFit/>
          </a:bodyPr>
          <a:lstStyle/>
          <a:p>
            <a:pPr algn="l">
              <a:lnSpc>
                <a:spcPct val="120000"/>
              </a:lnSpc>
            </a:pPr>
            <a:endParaRPr lang="de-DE" sz="1600" dirty="0">
              <a:solidFill>
                <a:srgbClr val="081445"/>
              </a:solidFill>
              <a:latin typeface="Foco" charset="0"/>
              <a:ea typeface="Foco" charset="0"/>
              <a:cs typeface="Foco" charset="0"/>
            </a:endParaRPr>
          </a:p>
        </p:txBody>
      </p:sp>
      <p:sp>
        <p:nvSpPr>
          <p:cNvPr id="53" name="Textfeld 52"/>
          <p:cNvSpPr txBox="1"/>
          <p:nvPr/>
        </p:nvSpPr>
        <p:spPr>
          <a:xfrm>
            <a:off x="134250" y="2488434"/>
            <a:ext cx="884025" cy="366703"/>
          </a:xfrm>
          <a:prstGeom prst="rect">
            <a:avLst/>
          </a:prstGeom>
          <a:effectLst/>
        </p:spPr>
        <p:txBody>
          <a:bodyPr vert="horz" wrap="none" lIns="91440" tIns="45720" rIns="91440" bIns="45720" rtlCol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lang="de-DE" sz="1600" dirty="0">
                <a:solidFill>
                  <a:srgbClr val="081445"/>
                </a:solidFill>
                <a:latin typeface="Foco" charset="0"/>
                <a:ea typeface="Foco" charset="0"/>
                <a:cs typeface="Foco" charset="0"/>
              </a:rPr>
              <a:t>Content</a:t>
            </a:r>
          </a:p>
        </p:txBody>
      </p:sp>
      <p:sp>
        <p:nvSpPr>
          <p:cNvPr id="54" name="Textfeld 53"/>
          <p:cNvSpPr txBox="1"/>
          <p:nvPr/>
        </p:nvSpPr>
        <p:spPr>
          <a:xfrm>
            <a:off x="134250" y="2982847"/>
            <a:ext cx="699230" cy="366703"/>
          </a:xfrm>
          <a:prstGeom prst="rect">
            <a:avLst/>
          </a:prstGeom>
          <a:effectLst/>
        </p:spPr>
        <p:txBody>
          <a:bodyPr vert="horz" wrap="none" lIns="91440" tIns="45720" rIns="91440" bIns="45720" rtlCol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lang="de-DE" sz="1600" dirty="0">
                <a:solidFill>
                  <a:srgbClr val="081445"/>
                </a:solidFill>
                <a:latin typeface="Foco" charset="0"/>
                <a:ea typeface="Foco" charset="0"/>
                <a:cs typeface="Foco" charset="0"/>
              </a:rPr>
              <a:t>Markt</a:t>
            </a:r>
          </a:p>
        </p:txBody>
      </p:sp>
      <p:sp>
        <p:nvSpPr>
          <p:cNvPr id="55" name="Textfeld 54"/>
          <p:cNvSpPr txBox="1"/>
          <p:nvPr/>
        </p:nvSpPr>
        <p:spPr>
          <a:xfrm>
            <a:off x="134250" y="3477260"/>
            <a:ext cx="920124" cy="366703"/>
          </a:xfrm>
          <a:prstGeom prst="rect">
            <a:avLst/>
          </a:prstGeom>
          <a:effectLst/>
        </p:spPr>
        <p:txBody>
          <a:bodyPr vert="horz" wrap="none" lIns="91440" tIns="45720" rIns="91440" bIns="45720" rtlCol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lang="de-DE" sz="1600" dirty="0">
                <a:solidFill>
                  <a:srgbClr val="081445"/>
                </a:solidFill>
                <a:latin typeface="Foco" charset="0"/>
                <a:ea typeface="Foco" charset="0"/>
                <a:cs typeface="Foco" charset="0"/>
              </a:rPr>
              <a:t>Kreation</a:t>
            </a:r>
          </a:p>
        </p:txBody>
      </p:sp>
      <p:sp>
        <p:nvSpPr>
          <p:cNvPr id="17" name="Textfeld 16"/>
          <p:cNvSpPr txBox="1"/>
          <p:nvPr/>
        </p:nvSpPr>
        <p:spPr>
          <a:xfrm>
            <a:off x="148265" y="4916051"/>
            <a:ext cx="3031599" cy="240066"/>
          </a:xfrm>
          <a:prstGeom prst="rect">
            <a:avLst/>
          </a:prstGeom>
          <a:effectLst/>
        </p:spPr>
        <p:txBody>
          <a:bodyPr vert="horz" wrap="none" lIns="91440" tIns="45720" rIns="91440" bIns="45720" rtlCol="0" anchor="t">
            <a:spAutoFit/>
          </a:bodyPr>
          <a:lstStyle/>
          <a:p>
            <a:pPr>
              <a:lnSpc>
                <a:spcPct val="120000"/>
              </a:lnSpc>
            </a:pPr>
            <a:r>
              <a:rPr lang="de-DE" sz="800" dirty="0">
                <a:solidFill>
                  <a:srgbClr val="081445"/>
                </a:solidFill>
                <a:latin typeface="Foco" charset="0"/>
                <a:ea typeface="Foco" charset="0"/>
                <a:cs typeface="Foco" charset="0"/>
              </a:rPr>
              <a:t>und andere </a:t>
            </a:r>
            <a:r>
              <a:rPr lang="de-DE" sz="800" dirty="0" err="1">
                <a:solidFill>
                  <a:srgbClr val="081445"/>
                </a:solidFill>
                <a:latin typeface="Foco" charset="0"/>
                <a:ea typeface="Foco" charset="0"/>
                <a:cs typeface="Foco" charset="0"/>
              </a:rPr>
              <a:t>Insights</a:t>
            </a:r>
            <a:r>
              <a:rPr lang="de-DE" sz="800" dirty="0">
                <a:solidFill>
                  <a:srgbClr val="081445"/>
                </a:solidFill>
                <a:latin typeface="Foco" charset="0"/>
                <a:ea typeface="Foco" charset="0"/>
                <a:cs typeface="Foco" charset="0"/>
              </a:rPr>
              <a:t> ( HHNE, Kaufverhalten, Technologienutzung </a:t>
            </a:r>
            <a:r>
              <a:rPr lang="de-DE" sz="800" dirty="0" smtClean="0">
                <a:solidFill>
                  <a:srgbClr val="081445"/>
                </a:solidFill>
                <a:latin typeface="Foco" charset="0"/>
                <a:ea typeface="Foco" charset="0"/>
                <a:cs typeface="Foco" charset="0"/>
              </a:rPr>
              <a:t>..)</a:t>
            </a:r>
            <a:endParaRPr lang="de-DE" sz="800" dirty="0">
              <a:solidFill>
                <a:srgbClr val="081445"/>
              </a:solidFill>
              <a:latin typeface="Foco" charset="0"/>
              <a:ea typeface="Foco" charset="0"/>
              <a:cs typeface="Foco" charset="0"/>
            </a:endParaRPr>
          </a:p>
        </p:txBody>
      </p:sp>
      <p:sp>
        <p:nvSpPr>
          <p:cNvPr id="60" name="Textfeld 59"/>
          <p:cNvSpPr txBox="1"/>
          <p:nvPr/>
        </p:nvSpPr>
        <p:spPr>
          <a:xfrm>
            <a:off x="790272" y="1318628"/>
            <a:ext cx="1688154" cy="366703"/>
          </a:xfrm>
          <a:prstGeom prst="rect">
            <a:avLst/>
          </a:prstGeom>
          <a:effectLst/>
        </p:spPr>
        <p:txBody>
          <a:bodyPr vert="horz" wrap="none" lIns="91440" tIns="45720" rIns="91440" bIns="45720" rtlCol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lang="de-DE" sz="1600" dirty="0">
                <a:solidFill>
                  <a:srgbClr val="081445"/>
                </a:solidFill>
                <a:latin typeface="Foco" charset="0"/>
                <a:ea typeface="Foco" charset="0"/>
                <a:cs typeface="Foco" charset="0"/>
              </a:rPr>
              <a:t>DIGITAL JOURNEY</a:t>
            </a:r>
          </a:p>
        </p:txBody>
      </p:sp>
      <p:sp>
        <p:nvSpPr>
          <p:cNvPr id="18" name="Geschweifte Klammer rechts 17"/>
          <p:cNvSpPr/>
          <p:nvPr/>
        </p:nvSpPr>
        <p:spPr>
          <a:xfrm>
            <a:off x="1995657" y="1777394"/>
            <a:ext cx="564417" cy="2059323"/>
          </a:xfrm>
          <a:prstGeom prst="rightBrace">
            <a:avLst/>
          </a:prstGeom>
          <a:ln w="3175">
            <a:solidFill>
              <a:srgbClr val="CCCCCC"/>
            </a:solidFill>
            <a:prstDash val="dash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>
              <a:latin typeface="Foco" charset="0"/>
              <a:ea typeface="Foco" charset="0"/>
              <a:cs typeface="Foco" charset="0"/>
            </a:endParaRPr>
          </a:p>
        </p:txBody>
      </p:sp>
      <p:pic>
        <p:nvPicPr>
          <p:cNvPr id="31" name="Grafik 2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6614" y="3294314"/>
            <a:ext cx="1345106" cy="1345106"/>
          </a:xfrm>
          <a:prstGeom prst="rect">
            <a:avLst/>
          </a:prstGeom>
        </p:spPr>
      </p:pic>
      <p:pic>
        <p:nvPicPr>
          <p:cNvPr id="32" name="Grafik 2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8257" y="917919"/>
            <a:ext cx="1399082" cy="1401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3857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3">
      <a:dk1>
        <a:srgbClr val="30405F"/>
      </a:dk1>
      <a:lt1>
        <a:srgbClr val="FFFFFF"/>
      </a:lt1>
      <a:dk2>
        <a:srgbClr val="141B28"/>
      </a:dk2>
      <a:lt2>
        <a:srgbClr val="E5EBF7"/>
      </a:lt2>
      <a:accent1>
        <a:srgbClr val="0981C7"/>
      </a:accent1>
      <a:accent2>
        <a:srgbClr val="17BAF5"/>
      </a:accent2>
      <a:accent3>
        <a:srgbClr val="A5D1F7"/>
      </a:accent3>
      <a:accent4>
        <a:srgbClr val="30405F"/>
      </a:accent4>
      <a:accent5>
        <a:srgbClr val="5493C7"/>
      </a:accent5>
      <a:accent6>
        <a:srgbClr val="8BC0E3"/>
      </a:accent6>
      <a:hlink>
        <a:srgbClr val="17BAF5"/>
      </a:hlink>
      <a:folHlink>
        <a:srgbClr val="141B2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183097"/>
        </a:solidFill>
        <a:ln w="76200" cmpd="sng">
          <a:noFill/>
        </a:ln>
        <a:effectLst/>
      </a:spPr>
      <a:bodyPr rtlCol="0" anchor="ctr"/>
      <a:lstStyle>
        <a:defPPr marL="285750" indent="-285750" algn="ctr">
          <a:buFont typeface="Arial" panose="020B0604020202020204" pitchFamily="34" charset="0"/>
          <a:buChar char="•"/>
          <a:defRPr>
            <a:solidFill>
              <a:prstClr val="white"/>
            </a:solidFill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effectLst/>
      </a:spPr>
      <a:bodyPr vert="horz" wrap="square" lIns="91440" tIns="45720" rIns="91440" bIns="45720" rtlCol="0" anchor="t">
        <a:spAutoFit/>
      </a:bodyPr>
      <a:lstStyle>
        <a:defPPr marL="285750" indent="-285750" algn="l">
          <a:lnSpc>
            <a:spcPct val="120000"/>
          </a:lnSpc>
          <a:buFont typeface="Arial"/>
          <a:buChar char="•"/>
          <a:defRPr sz="1600" dirty="0" smtClean="0">
            <a:solidFill>
              <a:srgbClr val="081445"/>
            </a:solidFill>
            <a:latin typeface="Century Gothic"/>
            <a:cs typeface="Century Gothic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Relationship Id="rId2" Type="http://schemas.microsoft.com/office/2011/relationships/webextension" Target="webextension2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  <wetp:taskpane dockstate="right" visibility="0" width="350" row="0">
    <wetp:webextensionref xmlns:r="http://schemas.openxmlformats.org/officeDocument/2006/relationships" r:id="rId2"/>
  </wetp:taskpane>
</wetp:taskpanes>
</file>

<file path=ppt/webextensions/webextension1.xml><?xml version="1.0" encoding="utf-8"?>
<we:webextension xmlns:we="http://schemas.microsoft.com/office/webextensions/webextension/2010/11" id="{7DA64B8D-74E3-BC48-A4CA-A54EA32294A4}">
  <we:reference id="wa104178141" version="2.0.9.0" store="de-DE" storeType="OMEX"/>
  <we:alternateReferences>
    <we:reference id="WA104178141" version="2.0.9.0" store="WA104178141" storeType="OMEX"/>
  </we:alternateReferences>
  <we:properties/>
  <we:bindings/>
  <we:snapshot xmlns:r="http://schemas.openxmlformats.org/officeDocument/2006/relationships"/>
</we:webextension>
</file>

<file path=ppt/webextensions/webextension2.xml><?xml version="1.0" encoding="utf-8"?>
<we:webextension xmlns:we="http://schemas.microsoft.com/office/webextensions/webextension/2010/11" id="{4E6F8328-B59A-684D-AE4A-54D8A2824EE1}">
  <we:reference id="wa104379997" version="1.0.0.2" store="de-DE" storeType="OMEX"/>
  <we:alternateReferences>
    <we:reference id="WA104379997" version="1.0.0.2" store="WA104379997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330</Words>
  <Application>Microsoft Macintosh PowerPoint</Application>
  <PresentationFormat>Bildschirmpräsentation (16:9)</PresentationFormat>
  <Paragraphs>96</Paragraphs>
  <Slides>12</Slides>
  <Notes>12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8" baseType="lpstr">
      <vt:lpstr>Calibri</vt:lpstr>
      <vt:lpstr>Foco</vt:lpstr>
      <vt:lpstr>Nunito</vt:lpstr>
      <vt:lpstr>Nunito Light</vt:lpstr>
      <vt:lpstr>Arial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15.0031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melcray</dc:creator>
  <cp:lastModifiedBy>Mario Szirniks  - Exactag GmbH</cp:lastModifiedBy>
  <cp:revision>1415</cp:revision>
  <cp:lastPrinted>2017-01-31T08:41:22Z</cp:lastPrinted>
  <dcterms:created xsi:type="dcterms:W3CDTF">2014-08-25T12:26:40Z</dcterms:created>
  <dcterms:modified xsi:type="dcterms:W3CDTF">2017-03-13T08:31:14Z</dcterms:modified>
</cp:coreProperties>
</file>