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tiff" ContentType="image/tiff"/>
  <Default Extension="rels" ContentType="application/vnd.openxmlformats-package.relationships+xml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43"/>
  </p:notesMasterIdLst>
  <p:sldIdLst>
    <p:sldId id="278" r:id="rId2"/>
    <p:sldId id="259" r:id="rId3"/>
    <p:sldId id="279" r:id="rId4"/>
    <p:sldId id="283" r:id="rId5"/>
    <p:sldId id="328" r:id="rId6"/>
    <p:sldId id="345" r:id="rId7"/>
    <p:sldId id="341" r:id="rId8"/>
    <p:sldId id="358" r:id="rId9"/>
    <p:sldId id="357" r:id="rId10"/>
    <p:sldId id="286" r:id="rId11"/>
    <p:sldId id="261" r:id="rId12"/>
    <p:sldId id="289" r:id="rId13"/>
    <p:sldId id="324" r:id="rId14"/>
    <p:sldId id="325" r:id="rId15"/>
    <p:sldId id="326" r:id="rId16"/>
    <p:sldId id="340" r:id="rId17"/>
    <p:sldId id="327" r:id="rId18"/>
    <p:sldId id="323" r:id="rId19"/>
    <p:sldId id="320" r:id="rId20"/>
    <p:sldId id="319" r:id="rId21"/>
    <p:sldId id="329" r:id="rId22"/>
    <p:sldId id="331" r:id="rId23"/>
    <p:sldId id="330" r:id="rId24"/>
    <p:sldId id="333" r:id="rId25"/>
    <p:sldId id="332" r:id="rId26"/>
    <p:sldId id="335" r:id="rId27"/>
    <p:sldId id="321" r:id="rId28"/>
    <p:sldId id="337" r:id="rId29"/>
    <p:sldId id="338" r:id="rId30"/>
    <p:sldId id="339" r:id="rId31"/>
    <p:sldId id="347" r:id="rId32"/>
    <p:sldId id="342" r:id="rId33"/>
    <p:sldId id="348" r:id="rId34"/>
    <p:sldId id="280" r:id="rId35"/>
    <p:sldId id="344" r:id="rId36"/>
    <p:sldId id="351" r:id="rId37"/>
    <p:sldId id="355" r:id="rId38"/>
    <p:sldId id="359" r:id="rId39"/>
    <p:sldId id="356" r:id="rId40"/>
    <p:sldId id="352" r:id="rId41"/>
    <p:sldId id="354" r:id="rId42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8BDB6"/>
    <a:srgbClr val="F0612E"/>
    <a:srgbClr val="FFC100"/>
    <a:srgbClr val="FFC000"/>
    <a:srgbClr val="F0A22E"/>
    <a:srgbClr val="ED7D31"/>
    <a:srgbClr val="58DEB6"/>
    <a:srgbClr val="F1612E"/>
    <a:srgbClr val="ED7C31"/>
    <a:srgbClr val="D054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545"/>
    <p:restoredTop sz="94624"/>
  </p:normalViewPr>
  <p:slideViewPr>
    <p:cSldViewPr snapToGrid="0" snapToObjects="1">
      <p:cViewPr>
        <p:scale>
          <a:sx n="100" d="100"/>
          <a:sy n="100" d="100"/>
        </p:scale>
        <p:origin x="1880" y="1032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notesMaster" Target="notesMasters/notesMaster1.xml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523F409-1154-8E4B-801E-2EAEC0012983}" type="doc">
      <dgm:prSet loTypeId="urn:microsoft.com/office/officeart/2005/8/layout/chevron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E2BE08A0-5460-054F-8B23-FAC71E4A9417}">
      <dgm:prSet/>
      <dgm:spPr>
        <a:solidFill>
          <a:srgbClr val="F0612E"/>
        </a:solidFill>
        <a:ln>
          <a:solidFill>
            <a:srgbClr val="F0612E"/>
          </a:solidFill>
        </a:ln>
      </dgm:spPr>
      <dgm:t>
        <a:bodyPr/>
        <a:lstStyle/>
        <a:p>
          <a:endParaRPr lang="de-DE">
            <a:solidFill>
              <a:srgbClr val="F0612E"/>
            </a:solidFill>
          </a:endParaRPr>
        </a:p>
      </dgm:t>
    </dgm:pt>
    <dgm:pt modelId="{9CF0E716-181E-E443-80D9-6B942D33E7AB}" type="parTrans" cxnId="{0A8F87ED-5460-7047-B50C-67E66D2B3826}">
      <dgm:prSet/>
      <dgm:spPr/>
      <dgm:t>
        <a:bodyPr/>
        <a:lstStyle/>
        <a:p>
          <a:endParaRPr lang="de-DE"/>
        </a:p>
      </dgm:t>
    </dgm:pt>
    <dgm:pt modelId="{E2C2C98E-98CD-4A4E-BD4C-DC634F99ADCA}" type="sibTrans" cxnId="{0A8F87ED-5460-7047-B50C-67E66D2B3826}">
      <dgm:prSet/>
      <dgm:spPr/>
      <dgm:t>
        <a:bodyPr/>
        <a:lstStyle/>
        <a:p>
          <a:endParaRPr lang="de-DE"/>
        </a:p>
      </dgm:t>
    </dgm:pt>
    <dgm:pt modelId="{6B1D42D8-7056-4043-98FB-32890D3A739C}">
      <dgm:prSet/>
      <dgm:spPr>
        <a:solidFill>
          <a:srgbClr val="58BDB6"/>
        </a:solidFill>
        <a:ln>
          <a:solidFill>
            <a:srgbClr val="58BDB6"/>
          </a:solidFill>
        </a:ln>
      </dgm:spPr>
      <dgm:t>
        <a:bodyPr/>
        <a:lstStyle/>
        <a:p>
          <a:endParaRPr lang="de-DE"/>
        </a:p>
      </dgm:t>
    </dgm:pt>
    <dgm:pt modelId="{3084EE31-CB70-AC4C-BEB0-DEBCFBBB7C0F}" type="parTrans" cxnId="{F3166867-033B-1447-B82F-67D93F2B1795}">
      <dgm:prSet/>
      <dgm:spPr/>
      <dgm:t>
        <a:bodyPr/>
        <a:lstStyle/>
        <a:p>
          <a:endParaRPr lang="de-DE"/>
        </a:p>
      </dgm:t>
    </dgm:pt>
    <dgm:pt modelId="{EB96E9F1-3269-C943-9A9B-E7141FCE6216}" type="sibTrans" cxnId="{F3166867-033B-1447-B82F-67D93F2B1795}">
      <dgm:prSet/>
      <dgm:spPr/>
      <dgm:t>
        <a:bodyPr/>
        <a:lstStyle/>
        <a:p>
          <a:endParaRPr lang="de-DE"/>
        </a:p>
      </dgm:t>
    </dgm:pt>
    <dgm:pt modelId="{DE98C753-AD88-BC4D-90C0-5911EF8D2D93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de-DE"/>
        </a:p>
      </dgm:t>
    </dgm:pt>
    <dgm:pt modelId="{0C613E0E-D10A-4D49-A545-2D3CDF47819B}" type="parTrans" cxnId="{ADC68C57-446F-9E46-BF6C-23B3F90ABFE1}">
      <dgm:prSet/>
      <dgm:spPr/>
      <dgm:t>
        <a:bodyPr/>
        <a:lstStyle/>
        <a:p>
          <a:endParaRPr lang="de-DE"/>
        </a:p>
      </dgm:t>
    </dgm:pt>
    <dgm:pt modelId="{481A5A6C-1159-B449-ADCA-2E3C1A7B0F7A}" type="sibTrans" cxnId="{ADC68C57-446F-9E46-BF6C-23B3F90ABFE1}">
      <dgm:prSet/>
      <dgm:spPr/>
      <dgm:t>
        <a:bodyPr/>
        <a:lstStyle/>
        <a:p>
          <a:endParaRPr lang="de-DE"/>
        </a:p>
      </dgm:t>
    </dgm:pt>
    <dgm:pt modelId="{E16E128D-5FB1-7E42-9639-C57DF83BFF37}">
      <dgm:prSet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de-DE"/>
        </a:p>
      </dgm:t>
    </dgm:pt>
    <dgm:pt modelId="{A6D0B95C-859F-9343-854A-F9832BAA0358}" type="parTrans" cxnId="{68F0B432-3BDB-324E-8B39-D2AEC49E5892}">
      <dgm:prSet/>
      <dgm:spPr/>
      <dgm:t>
        <a:bodyPr/>
        <a:lstStyle/>
        <a:p>
          <a:endParaRPr lang="de-DE"/>
        </a:p>
      </dgm:t>
    </dgm:pt>
    <dgm:pt modelId="{ACD9ABAE-BC2D-9840-8B29-4B37C16917A2}" type="sibTrans" cxnId="{68F0B432-3BDB-324E-8B39-D2AEC49E5892}">
      <dgm:prSet/>
      <dgm:spPr/>
      <dgm:t>
        <a:bodyPr/>
        <a:lstStyle/>
        <a:p>
          <a:endParaRPr lang="de-DE"/>
        </a:p>
      </dgm:t>
    </dgm:pt>
    <dgm:pt modelId="{58500197-C89E-9249-9861-B8E1B4741C75}">
      <dgm:prSet/>
      <dgm:spPr>
        <a:solidFill>
          <a:srgbClr val="F0612E"/>
        </a:solidFill>
        <a:ln>
          <a:solidFill>
            <a:srgbClr val="F0612E"/>
          </a:solidFill>
        </a:ln>
      </dgm:spPr>
      <dgm:t>
        <a:bodyPr/>
        <a:lstStyle/>
        <a:p>
          <a:endParaRPr lang="de-DE"/>
        </a:p>
      </dgm:t>
    </dgm:pt>
    <dgm:pt modelId="{9293B0AD-9C18-524A-B5C9-BBC822116787}" type="parTrans" cxnId="{CFFB2C26-CD5E-1F40-BD03-148F929A297A}">
      <dgm:prSet/>
      <dgm:spPr/>
      <dgm:t>
        <a:bodyPr/>
        <a:lstStyle/>
        <a:p>
          <a:endParaRPr lang="de-DE"/>
        </a:p>
      </dgm:t>
    </dgm:pt>
    <dgm:pt modelId="{48E9A7F8-52FA-5C40-8A9D-2DA76C12E803}" type="sibTrans" cxnId="{CFFB2C26-CD5E-1F40-BD03-148F929A297A}">
      <dgm:prSet/>
      <dgm:spPr/>
      <dgm:t>
        <a:bodyPr/>
        <a:lstStyle/>
        <a:p>
          <a:endParaRPr lang="de-DE"/>
        </a:p>
      </dgm:t>
    </dgm:pt>
    <dgm:pt modelId="{3C0DE474-66E1-6D4C-9ACC-553D64673251}">
      <dgm:prSet/>
      <dgm:spPr>
        <a:solidFill>
          <a:srgbClr val="FFC000"/>
        </a:solidFill>
        <a:ln>
          <a:solidFill>
            <a:srgbClr val="FFC000"/>
          </a:solidFill>
        </a:ln>
      </dgm:spPr>
      <dgm:t>
        <a:bodyPr/>
        <a:lstStyle/>
        <a:p>
          <a:endParaRPr lang="de-DE"/>
        </a:p>
      </dgm:t>
    </dgm:pt>
    <dgm:pt modelId="{05014AB2-22AC-5B4F-9CDF-60D463558869}" type="parTrans" cxnId="{034E28B3-661E-5D4A-BB41-D1837E5AA92E}">
      <dgm:prSet/>
      <dgm:spPr/>
      <dgm:t>
        <a:bodyPr/>
        <a:lstStyle/>
        <a:p>
          <a:endParaRPr lang="de-DE"/>
        </a:p>
      </dgm:t>
    </dgm:pt>
    <dgm:pt modelId="{C160287E-6E4E-424D-8121-85E08C9A9F46}" type="sibTrans" cxnId="{034E28B3-661E-5D4A-BB41-D1837E5AA92E}">
      <dgm:prSet/>
      <dgm:spPr/>
      <dgm:t>
        <a:bodyPr/>
        <a:lstStyle/>
        <a:p>
          <a:endParaRPr lang="de-DE"/>
        </a:p>
      </dgm:t>
    </dgm:pt>
    <dgm:pt modelId="{CE48C729-F19C-3249-8DDF-3B541D5D527E}">
      <dgm:prSet/>
      <dgm:spPr>
        <a:solidFill>
          <a:schemeClr val="bg1">
            <a:lumMod val="6500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de-DE"/>
        </a:p>
      </dgm:t>
    </dgm:pt>
    <dgm:pt modelId="{819438EF-33EE-9A44-8AB8-2471A38FFBB7}" type="parTrans" cxnId="{A74AB6A2-C070-0D4A-8357-B0AE87C2BA56}">
      <dgm:prSet/>
      <dgm:spPr/>
      <dgm:t>
        <a:bodyPr/>
        <a:lstStyle/>
        <a:p>
          <a:endParaRPr lang="de-DE"/>
        </a:p>
      </dgm:t>
    </dgm:pt>
    <dgm:pt modelId="{A2BE5CD6-AA85-B241-95EB-3B0CB395CD60}" type="sibTrans" cxnId="{A74AB6A2-C070-0D4A-8357-B0AE87C2BA56}">
      <dgm:prSet/>
      <dgm:spPr/>
      <dgm:t>
        <a:bodyPr/>
        <a:lstStyle/>
        <a:p>
          <a:endParaRPr lang="de-DE"/>
        </a:p>
      </dgm:t>
    </dgm:pt>
    <dgm:pt modelId="{45DD86B2-3F58-E244-BDFC-7643AA1A7DA5}" type="pres">
      <dgm:prSet presAssocID="{A523F409-1154-8E4B-801E-2EAEC0012983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de-DE"/>
        </a:p>
      </dgm:t>
    </dgm:pt>
    <dgm:pt modelId="{3EABAEDE-D79A-1C48-9F6A-7BBA0B21ED1F}" type="pres">
      <dgm:prSet presAssocID="{E2BE08A0-5460-054F-8B23-FAC71E4A9417}" presName="composite" presStyleCnt="0"/>
      <dgm:spPr/>
    </dgm:pt>
    <dgm:pt modelId="{5874294E-208C-8348-9A34-1E5C485FA7AB}" type="pres">
      <dgm:prSet presAssocID="{E2BE08A0-5460-054F-8B23-FAC71E4A9417}" presName="parentText" presStyleLbl="alignNode1" presStyleIdx="0" presStyleCnt="7" custAng="16200000" custLinFactNeighborX="-7949" custLinFactNeighborY="-10532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7BACDD7A-54F0-FA42-A371-DDA2E133E8E2}" type="pres">
      <dgm:prSet presAssocID="{E2BE08A0-5460-054F-8B23-FAC71E4A9417}" presName="descendantText" presStyleLbl="alignAcc1" presStyleIdx="0" presStyleCnt="7" custLinFactNeighborX="172" custLinFactNeighborY="1174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</a:schemeClr>
        </a:solidFill>
        <a:ln>
          <a:solidFill>
            <a:srgbClr val="F0612E"/>
          </a:solidFill>
        </a:ln>
      </dgm:spPr>
      <dgm:t>
        <a:bodyPr/>
        <a:lstStyle/>
        <a:p>
          <a:endParaRPr lang="de-DE"/>
        </a:p>
      </dgm:t>
    </dgm:pt>
    <dgm:pt modelId="{BBB49662-40EB-5648-A68A-3ADA86EC78A3}" type="pres">
      <dgm:prSet presAssocID="{E2C2C98E-98CD-4A4E-BD4C-DC634F99ADCA}" presName="sp" presStyleCnt="0"/>
      <dgm:spPr/>
    </dgm:pt>
    <dgm:pt modelId="{48B24956-8FF0-E844-B4BC-267AF42F81C1}" type="pres">
      <dgm:prSet presAssocID="{6B1D42D8-7056-4043-98FB-32890D3A739C}" presName="composite" presStyleCnt="0"/>
      <dgm:spPr/>
    </dgm:pt>
    <dgm:pt modelId="{AE704930-E773-354F-96B1-689B3EC3AF5B}" type="pres">
      <dgm:prSet presAssocID="{6B1D42D8-7056-4043-98FB-32890D3A739C}" presName="parentText" presStyleLbl="alignNode1" presStyleIdx="1" presStyleCnt="7" custAng="16200000" custLinFactNeighborX="-7949" custLinFactNeighborY="-12454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9F2230A1-7C38-3A43-A6E8-8533B124835C}" type="pres">
      <dgm:prSet presAssocID="{6B1D42D8-7056-4043-98FB-32890D3A739C}" presName="descendantText" presStyleLbl="alignAcc1" presStyleIdx="1" presStyleCnt="7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</a:schemeClr>
        </a:solidFill>
        <a:ln>
          <a:solidFill>
            <a:srgbClr val="58BDB6"/>
          </a:solidFill>
        </a:ln>
      </dgm:spPr>
      <dgm:t>
        <a:bodyPr/>
        <a:lstStyle/>
        <a:p>
          <a:endParaRPr lang="de-DE"/>
        </a:p>
      </dgm:t>
    </dgm:pt>
    <dgm:pt modelId="{388F2E38-6115-F443-8E8A-2E1BCA0101F2}" type="pres">
      <dgm:prSet presAssocID="{EB96E9F1-3269-C943-9A9B-E7141FCE6216}" presName="sp" presStyleCnt="0"/>
      <dgm:spPr/>
    </dgm:pt>
    <dgm:pt modelId="{C674E395-5391-6547-B5F2-36C0FCAF03DF}" type="pres">
      <dgm:prSet presAssocID="{DE98C753-AD88-BC4D-90C0-5911EF8D2D93}" presName="composite" presStyleCnt="0"/>
      <dgm:spPr/>
    </dgm:pt>
    <dgm:pt modelId="{14A09F80-8F07-264C-95C2-05B2F1FC76F9}" type="pres">
      <dgm:prSet presAssocID="{DE98C753-AD88-BC4D-90C0-5911EF8D2D93}" presName="parentText" presStyleLbl="alignNode1" presStyleIdx="2" presStyleCnt="7" custAng="16200000" custLinFactNeighborY="-15185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5C33B4A-84B7-6745-87B6-FD2BD601AEAE}" type="pres">
      <dgm:prSet presAssocID="{DE98C753-AD88-BC4D-90C0-5911EF8D2D93}" presName="descendantText" presStyleLbl="alignAcc1" presStyleIdx="2" presStyleCnt="7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</a:schemeClr>
        </a:solidFill>
        <a:ln>
          <a:solidFill>
            <a:srgbClr val="FFC000"/>
          </a:solidFill>
        </a:ln>
      </dgm:spPr>
      <dgm:t>
        <a:bodyPr/>
        <a:lstStyle/>
        <a:p>
          <a:endParaRPr lang="de-DE"/>
        </a:p>
      </dgm:t>
    </dgm:pt>
    <dgm:pt modelId="{1214E351-C08E-4943-BDC8-0F6C8313F9C7}" type="pres">
      <dgm:prSet presAssocID="{481A5A6C-1159-B449-ADCA-2E3C1A7B0F7A}" presName="sp" presStyleCnt="0"/>
      <dgm:spPr/>
    </dgm:pt>
    <dgm:pt modelId="{9B9FDC05-4B94-654D-9CF6-2D07CE1034CF}" type="pres">
      <dgm:prSet presAssocID="{E16E128D-5FB1-7E42-9639-C57DF83BFF37}" presName="composite" presStyleCnt="0"/>
      <dgm:spPr/>
    </dgm:pt>
    <dgm:pt modelId="{4EC631D6-039B-BC41-A3F2-F903C3B45961}" type="pres">
      <dgm:prSet presAssocID="{E16E128D-5FB1-7E42-9639-C57DF83BFF37}" presName="parentText" presStyleLbl="alignNode1" presStyleIdx="3" presStyleCnt="7" custAng="16200000" custLinFactNeighborX="-7949" custLinFactNeighborY="-16233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E35159A7-8486-9C4C-BC54-AC9E93CE597C}" type="pres">
      <dgm:prSet presAssocID="{E16E128D-5FB1-7E42-9639-C57DF83BFF37}" presName="descendantText" presStyleLbl="alignAcc1" presStyleIdx="3" presStyleCnt="7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de-DE"/>
        </a:p>
      </dgm:t>
    </dgm:pt>
    <dgm:pt modelId="{338EEE36-B487-F945-8376-7B2B1140845A}" type="pres">
      <dgm:prSet presAssocID="{ACD9ABAE-BC2D-9840-8B29-4B37C16917A2}" presName="sp" presStyleCnt="0"/>
      <dgm:spPr/>
    </dgm:pt>
    <dgm:pt modelId="{E60CA8DF-DA10-4C4E-ACE5-A9F496AC0019}" type="pres">
      <dgm:prSet presAssocID="{58500197-C89E-9249-9861-B8E1B4741C75}" presName="composite" presStyleCnt="0"/>
      <dgm:spPr/>
    </dgm:pt>
    <dgm:pt modelId="{8E3A0BD7-3855-1B46-92C2-7738C0E5DF64}" type="pres">
      <dgm:prSet presAssocID="{58500197-C89E-9249-9861-B8E1B4741C75}" presName="parentText" presStyleLbl="alignNode1" presStyleIdx="4" presStyleCnt="7" custAng="16200000" custLinFactNeighborX="-7949" custLinFactNeighborY="-15326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4C0E5808-BDBC-DA41-9173-F9AF75FE8115}" type="pres">
      <dgm:prSet presAssocID="{58500197-C89E-9249-9861-B8E1B4741C75}" presName="descendantText" presStyleLbl="alignAcc1" presStyleIdx="4" presStyleCnt="7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</a:schemeClr>
        </a:solidFill>
        <a:ln>
          <a:solidFill>
            <a:srgbClr val="F0612E"/>
          </a:solidFill>
        </a:ln>
      </dgm:spPr>
      <dgm:t>
        <a:bodyPr/>
        <a:lstStyle/>
        <a:p>
          <a:endParaRPr lang="de-DE"/>
        </a:p>
      </dgm:t>
    </dgm:pt>
    <dgm:pt modelId="{FA19B9C1-8ABB-DB49-AC1A-BA4F673ABC76}" type="pres">
      <dgm:prSet presAssocID="{48E9A7F8-52FA-5C40-8A9D-2DA76C12E803}" presName="sp" presStyleCnt="0"/>
      <dgm:spPr/>
    </dgm:pt>
    <dgm:pt modelId="{A093088F-937B-4944-93D5-69150205CFC8}" type="pres">
      <dgm:prSet presAssocID="{3C0DE474-66E1-6D4C-9ACC-553D64673251}" presName="composite" presStyleCnt="0"/>
      <dgm:spPr/>
    </dgm:pt>
    <dgm:pt modelId="{493597B6-9910-1C4D-A27F-F24B135D791D}" type="pres">
      <dgm:prSet presAssocID="{3C0DE474-66E1-6D4C-9ACC-553D64673251}" presName="parentText" presStyleLbl="alignNode1" presStyleIdx="5" presStyleCnt="7" custAng="16200000" custLinFactNeighborX="-7949" custLinFactNeighborY="-15898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ABDCBCF-52A6-4341-A56C-A5E3555D443B}" type="pres">
      <dgm:prSet presAssocID="{3C0DE474-66E1-6D4C-9ACC-553D64673251}" presName="descendantText" presStyleLbl="alignAcc1" presStyleIdx="5" presStyleCnt="7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</a:schemeClr>
        </a:solidFill>
        <a:ln>
          <a:solidFill>
            <a:srgbClr val="FFC000"/>
          </a:solidFill>
        </a:ln>
      </dgm:spPr>
      <dgm:t>
        <a:bodyPr/>
        <a:lstStyle/>
        <a:p>
          <a:endParaRPr lang="de-DE"/>
        </a:p>
      </dgm:t>
    </dgm:pt>
    <dgm:pt modelId="{71734274-7B19-AE49-9A82-9E9C2EC8002F}" type="pres">
      <dgm:prSet presAssocID="{C160287E-6E4E-424D-8121-85E08C9A9F46}" presName="sp" presStyleCnt="0"/>
      <dgm:spPr/>
    </dgm:pt>
    <dgm:pt modelId="{5091BDA6-5D8F-0741-9B32-45416F5A5E0A}" type="pres">
      <dgm:prSet presAssocID="{CE48C729-F19C-3249-8DDF-3B541D5D527E}" presName="composite" presStyleCnt="0"/>
      <dgm:spPr/>
    </dgm:pt>
    <dgm:pt modelId="{5448427F-2033-3F46-9201-DBA79E5895C1}" type="pres">
      <dgm:prSet presAssocID="{CE48C729-F19C-3249-8DDF-3B541D5D527E}" presName="parentText" presStyleLbl="alignNode1" presStyleIdx="6" presStyleCnt="7" custAng="16200000" custLinFactNeighborY="-17887">
        <dgm:presLayoutVars>
          <dgm:chMax val="1"/>
          <dgm:bulletEnabled val="1"/>
        </dgm:presLayoutVars>
      </dgm:prSet>
      <dgm:spPr/>
      <dgm:t>
        <a:bodyPr/>
        <a:lstStyle/>
        <a:p>
          <a:endParaRPr lang="de-DE"/>
        </a:p>
      </dgm:t>
    </dgm:pt>
    <dgm:pt modelId="{869EAFE5-45B2-B342-9F33-A40EA4544187}" type="pres">
      <dgm:prSet presAssocID="{CE48C729-F19C-3249-8DDF-3B541D5D527E}" presName="descendantText" presStyleLbl="alignAcc1" presStyleIdx="6" presStyleCnt="7">
        <dgm:presLayoutVars>
          <dgm:bulletEnabled val="1"/>
        </dgm:presLayoutVars>
      </dgm:prSet>
      <dgm:spPr>
        <a:solidFill>
          <a:schemeClr val="lt1">
            <a:hueOff val="0"/>
            <a:satOff val="0"/>
            <a:lumOff val="0"/>
          </a:schemeClr>
        </a:solidFill>
        <a:ln>
          <a:solidFill>
            <a:schemeClr val="bg1">
              <a:lumMod val="65000"/>
            </a:schemeClr>
          </a:solidFill>
        </a:ln>
      </dgm:spPr>
      <dgm:t>
        <a:bodyPr/>
        <a:lstStyle/>
        <a:p>
          <a:endParaRPr lang="de-DE"/>
        </a:p>
      </dgm:t>
    </dgm:pt>
  </dgm:ptLst>
  <dgm:cxnLst>
    <dgm:cxn modelId="{034E28B3-661E-5D4A-BB41-D1837E5AA92E}" srcId="{A523F409-1154-8E4B-801E-2EAEC0012983}" destId="{3C0DE474-66E1-6D4C-9ACC-553D64673251}" srcOrd="5" destOrd="0" parTransId="{05014AB2-22AC-5B4F-9CDF-60D463558869}" sibTransId="{C160287E-6E4E-424D-8121-85E08C9A9F46}"/>
    <dgm:cxn modelId="{A74AB6A2-C070-0D4A-8357-B0AE87C2BA56}" srcId="{A523F409-1154-8E4B-801E-2EAEC0012983}" destId="{CE48C729-F19C-3249-8DDF-3B541D5D527E}" srcOrd="6" destOrd="0" parTransId="{819438EF-33EE-9A44-8AB8-2471A38FFBB7}" sibTransId="{A2BE5CD6-AA85-B241-95EB-3B0CB395CD60}"/>
    <dgm:cxn modelId="{98044F4C-51BC-4D40-AED2-F2C99961F71E}" type="presOf" srcId="{A523F409-1154-8E4B-801E-2EAEC0012983}" destId="{45DD86B2-3F58-E244-BDFC-7643AA1A7DA5}" srcOrd="0" destOrd="0" presId="urn:microsoft.com/office/officeart/2005/8/layout/chevron2"/>
    <dgm:cxn modelId="{70710CDB-A199-D04F-9AFD-C55965D7B3BF}" type="presOf" srcId="{DE98C753-AD88-BC4D-90C0-5911EF8D2D93}" destId="{14A09F80-8F07-264C-95C2-05B2F1FC76F9}" srcOrd="0" destOrd="0" presId="urn:microsoft.com/office/officeart/2005/8/layout/chevron2"/>
    <dgm:cxn modelId="{ABCED67C-176E-7F4D-9ADE-245590F7B2B1}" type="presOf" srcId="{58500197-C89E-9249-9861-B8E1B4741C75}" destId="{8E3A0BD7-3855-1B46-92C2-7738C0E5DF64}" srcOrd="0" destOrd="0" presId="urn:microsoft.com/office/officeart/2005/8/layout/chevron2"/>
    <dgm:cxn modelId="{F3166867-033B-1447-B82F-67D93F2B1795}" srcId="{A523F409-1154-8E4B-801E-2EAEC0012983}" destId="{6B1D42D8-7056-4043-98FB-32890D3A739C}" srcOrd="1" destOrd="0" parTransId="{3084EE31-CB70-AC4C-BEB0-DEBCFBBB7C0F}" sibTransId="{EB96E9F1-3269-C943-9A9B-E7141FCE6216}"/>
    <dgm:cxn modelId="{0AC515AB-E1D8-EB47-BE2F-885EE7D7194E}" type="presOf" srcId="{6B1D42D8-7056-4043-98FB-32890D3A739C}" destId="{AE704930-E773-354F-96B1-689B3EC3AF5B}" srcOrd="0" destOrd="0" presId="urn:microsoft.com/office/officeart/2005/8/layout/chevron2"/>
    <dgm:cxn modelId="{5E051E80-1C1C-6944-8104-7692372B91D1}" type="presOf" srcId="{CE48C729-F19C-3249-8DDF-3B541D5D527E}" destId="{5448427F-2033-3F46-9201-DBA79E5895C1}" srcOrd="0" destOrd="0" presId="urn:microsoft.com/office/officeart/2005/8/layout/chevron2"/>
    <dgm:cxn modelId="{AF342501-EE24-A84D-8195-97EAC65024CF}" type="presOf" srcId="{E16E128D-5FB1-7E42-9639-C57DF83BFF37}" destId="{4EC631D6-039B-BC41-A3F2-F903C3B45961}" srcOrd="0" destOrd="0" presId="urn:microsoft.com/office/officeart/2005/8/layout/chevron2"/>
    <dgm:cxn modelId="{B916A2C1-CBEE-0F4B-9CB2-B45706FAF823}" type="presOf" srcId="{E2BE08A0-5460-054F-8B23-FAC71E4A9417}" destId="{5874294E-208C-8348-9A34-1E5C485FA7AB}" srcOrd="0" destOrd="0" presId="urn:microsoft.com/office/officeart/2005/8/layout/chevron2"/>
    <dgm:cxn modelId="{0A8F87ED-5460-7047-B50C-67E66D2B3826}" srcId="{A523F409-1154-8E4B-801E-2EAEC0012983}" destId="{E2BE08A0-5460-054F-8B23-FAC71E4A9417}" srcOrd="0" destOrd="0" parTransId="{9CF0E716-181E-E443-80D9-6B942D33E7AB}" sibTransId="{E2C2C98E-98CD-4A4E-BD4C-DC634F99ADCA}"/>
    <dgm:cxn modelId="{CFFB2C26-CD5E-1F40-BD03-148F929A297A}" srcId="{A523F409-1154-8E4B-801E-2EAEC0012983}" destId="{58500197-C89E-9249-9861-B8E1B4741C75}" srcOrd="4" destOrd="0" parTransId="{9293B0AD-9C18-524A-B5C9-BBC822116787}" sibTransId="{48E9A7F8-52FA-5C40-8A9D-2DA76C12E803}"/>
    <dgm:cxn modelId="{ADC68C57-446F-9E46-BF6C-23B3F90ABFE1}" srcId="{A523F409-1154-8E4B-801E-2EAEC0012983}" destId="{DE98C753-AD88-BC4D-90C0-5911EF8D2D93}" srcOrd="2" destOrd="0" parTransId="{0C613E0E-D10A-4D49-A545-2D3CDF47819B}" sibTransId="{481A5A6C-1159-B449-ADCA-2E3C1A7B0F7A}"/>
    <dgm:cxn modelId="{68F0B432-3BDB-324E-8B39-D2AEC49E5892}" srcId="{A523F409-1154-8E4B-801E-2EAEC0012983}" destId="{E16E128D-5FB1-7E42-9639-C57DF83BFF37}" srcOrd="3" destOrd="0" parTransId="{A6D0B95C-859F-9343-854A-F9832BAA0358}" sibTransId="{ACD9ABAE-BC2D-9840-8B29-4B37C16917A2}"/>
    <dgm:cxn modelId="{EF32D571-B5F2-D24D-813F-74CD58F5FD72}" type="presOf" srcId="{3C0DE474-66E1-6D4C-9ACC-553D64673251}" destId="{493597B6-9910-1C4D-A27F-F24B135D791D}" srcOrd="0" destOrd="0" presId="urn:microsoft.com/office/officeart/2005/8/layout/chevron2"/>
    <dgm:cxn modelId="{A0DBBF9B-1A83-6440-AC57-58DC3B32F177}" type="presParOf" srcId="{45DD86B2-3F58-E244-BDFC-7643AA1A7DA5}" destId="{3EABAEDE-D79A-1C48-9F6A-7BBA0B21ED1F}" srcOrd="0" destOrd="0" presId="urn:microsoft.com/office/officeart/2005/8/layout/chevron2"/>
    <dgm:cxn modelId="{FF42DDE5-09EF-CA42-A5A8-23AD7696CA41}" type="presParOf" srcId="{3EABAEDE-D79A-1C48-9F6A-7BBA0B21ED1F}" destId="{5874294E-208C-8348-9A34-1E5C485FA7AB}" srcOrd="0" destOrd="0" presId="urn:microsoft.com/office/officeart/2005/8/layout/chevron2"/>
    <dgm:cxn modelId="{D88C6844-9C60-2F41-9296-AE2FC67FBCC5}" type="presParOf" srcId="{3EABAEDE-D79A-1C48-9F6A-7BBA0B21ED1F}" destId="{7BACDD7A-54F0-FA42-A371-DDA2E133E8E2}" srcOrd="1" destOrd="0" presId="urn:microsoft.com/office/officeart/2005/8/layout/chevron2"/>
    <dgm:cxn modelId="{784AC8A6-08A2-6B47-80E3-62488A9994F7}" type="presParOf" srcId="{45DD86B2-3F58-E244-BDFC-7643AA1A7DA5}" destId="{BBB49662-40EB-5648-A68A-3ADA86EC78A3}" srcOrd="1" destOrd="0" presId="urn:microsoft.com/office/officeart/2005/8/layout/chevron2"/>
    <dgm:cxn modelId="{0221C158-47C8-8444-BB27-7F5A5A7CB04B}" type="presParOf" srcId="{45DD86B2-3F58-E244-BDFC-7643AA1A7DA5}" destId="{48B24956-8FF0-E844-B4BC-267AF42F81C1}" srcOrd="2" destOrd="0" presId="urn:microsoft.com/office/officeart/2005/8/layout/chevron2"/>
    <dgm:cxn modelId="{7CE24212-5995-BB4C-A00D-3030DF8880C6}" type="presParOf" srcId="{48B24956-8FF0-E844-B4BC-267AF42F81C1}" destId="{AE704930-E773-354F-96B1-689B3EC3AF5B}" srcOrd="0" destOrd="0" presId="urn:microsoft.com/office/officeart/2005/8/layout/chevron2"/>
    <dgm:cxn modelId="{40F02A83-B17C-D14A-8924-7E0D6A92239D}" type="presParOf" srcId="{48B24956-8FF0-E844-B4BC-267AF42F81C1}" destId="{9F2230A1-7C38-3A43-A6E8-8533B124835C}" srcOrd="1" destOrd="0" presId="urn:microsoft.com/office/officeart/2005/8/layout/chevron2"/>
    <dgm:cxn modelId="{7AC43322-F06F-5447-B63E-DCB4FE9BBBC9}" type="presParOf" srcId="{45DD86B2-3F58-E244-BDFC-7643AA1A7DA5}" destId="{388F2E38-6115-F443-8E8A-2E1BCA0101F2}" srcOrd="3" destOrd="0" presId="urn:microsoft.com/office/officeart/2005/8/layout/chevron2"/>
    <dgm:cxn modelId="{96D0B2B9-AFEF-B845-B427-EAACCF512A76}" type="presParOf" srcId="{45DD86B2-3F58-E244-BDFC-7643AA1A7DA5}" destId="{C674E395-5391-6547-B5F2-36C0FCAF03DF}" srcOrd="4" destOrd="0" presId="urn:microsoft.com/office/officeart/2005/8/layout/chevron2"/>
    <dgm:cxn modelId="{2D003C95-73A7-BA44-96D1-90FDE386F654}" type="presParOf" srcId="{C674E395-5391-6547-B5F2-36C0FCAF03DF}" destId="{14A09F80-8F07-264C-95C2-05B2F1FC76F9}" srcOrd="0" destOrd="0" presId="urn:microsoft.com/office/officeart/2005/8/layout/chevron2"/>
    <dgm:cxn modelId="{9D7342ED-7F61-3746-9A1F-017CB58B9673}" type="presParOf" srcId="{C674E395-5391-6547-B5F2-36C0FCAF03DF}" destId="{85C33B4A-84B7-6745-87B6-FD2BD601AEAE}" srcOrd="1" destOrd="0" presId="urn:microsoft.com/office/officeart/2005/8/layout/chevron2"/>
    <dgm:cxn modelId="{E747EE91-10A3-D946-8945-165CAFB11482}" type="presParOf" srcId="{45DD86B2-3F58-E244-BDFC-7643AA1A7DA5}" destId="{1214E351-C08E-4943-BDC8-0F6C8313F9C7}" srcOrd="5" destOrd="0" presId="urn:microsoft.com/office/officeart/2005/8/layout/chevron2"/>
    <dgm:cxn modelId="{C7FEF84E-418B-7B48-BA32-7682AF644CEA}" type="presParOf" srcId="{45DD86B2-3F58-E244-BDFC-7643AA1A7DA5}" destId="{9B9FDC05-4B94-654D-9CF6-2D07CE1034CF}" srcOrd="6" destOrd="0" presId="urn:microsoft.com/office/officeart/2005/8/layout/chevron2"/>
    <dgm:cxn modelId="{A6A57AAF-9B25-6C4F-965B-446C2B69D1FC}" type="presParOf" srcId="{9B9FDC05-4B94-654D-9CF6-2D07CE1034CF}" destId="{4EC631D6-039B-BC41-A3F2-F903C3B45961}" srcOrd="0" destOrd="0" presId="urn:microsoft.com/office/officeart/2005/8/layout/chevron2"/>
    <dgm:cxn modelId="{31EBC678-6870-6C4D-AF29-08200BBCA4E0}" type="presParOf" srcId="{9B9FDC05-4B94-654D-9CF6-2D07CE1034CF}" destId="{E35159A7-8486-9C4C-BC54-AC9E93CE597C}" srcOrd="1" destOrd="0" presId="urn:microsoft.com/office/officeart/2005/8/layout/chevron2"/>
    <dgm:cxn modelId="{E2FE1D35-E50D-414D-B786-ED173207142C}" type="presParOf" srcId="{45DD86B2-3F58-E244-BDFC-7643AA1A7DA5}" destId="{338EEE36-B487-F945-8376-7B2B1140845A}" srcOrd="7" destOrd="0" presId="urn:microsoft.com/office/officeart/2005/8/layout/chevron2"/>
    <dgm:cxn modelId="{00653569-80BF-CB40-AB23-380A6AD9BC53}" type="presParOf" srcId="{45DD86B2-3F58-E244-BDFC-7643AA1A7DA5}" destId="{E60CA8DF-DA10-4C4E-ACE5-A9F496AC0019}" srcOrd="8" destOrd="0" presId="urn:microsoft.com/office/officeart/2005/8/layout/chevron2"/>
    <dgm:cxn modelId="{644E65C6-D276-864F-B36C-8A5A554C5A2A}" type="presParOf" srcId="{E60CA8DF-DA10-4C4E-ACE5-A9F496AC0019}" destId="{8E3A0BD7-3855-1B46-92C2-7738C0E5DF64}" srcOrd="0" destOrd="0" presId="urn:microsoft.com/office/officeart/2005/8/layout/chevron2"/>
    <dgm:cxn modelId="{7F93C87C-7FC5-174E-A0FA-85C4B611EEBF}" type="presParOf" srcId="{E60CA8DF-DA10-4C4E-ACE5-A9F496AC0019}" destId="{4C0E5808-BDBC-DA41-9173-F9AF75FE8115}" srcOrd="1" destOrd="0" presId="urn:microsoft.com/office/officeart/2005/8/layout/chevron2"/>
    <dgm:cxn modelId="{FE9636B6-90F5-0A4C-BC61-AF1C024A5E06}" type="presParOf" srcId="{45DD86B2-3F58-E244-BDFC-7643AA1A7DA5}" destId="{FA19B9C1-8ABB-DB49-AC1A-BA4F673ABC76}" srcOrd="9" destOrd="0" presId="urn:microsoft.com/office/officeart/2005/8/layout/chevron2"/>
    <dgm:cxn modelId="{B8044FC0-2309-D145-A452-FACDB6173171}" type="presParOf" srcId="{45DD86B2-3F58-E244-BDFC-7643AA1A7DA5}" destId="{A093088F-937B-4944-93D5-69150205CFC8}" srcOrd="10" destOrd="0" presId="urn:microsoft.com/office/officeart/2005/8/layout/chevron2"/>
    <dgm:cxn modelId="{37B2AFDA-40DA-294A-8C68-B8D6913E579B}" type="presParOf" srcId="{A093088F-937B-4944-93D5-69150205CFC8}" destId="{493597B6-9910-1C4D-A27F-F24B135D791D}" srcOrd="0" destOrd="0" presId="urn:microsoft.com/office/officeart/2005/8/layout/chevron2"/>
    <dgm:cxn modelId="{79B43E3A-7225-2640-97E4-F494884C3DD5}" type="presParOf" srcId="{A093088F-937B-4944-93D5-69150205CFC8}" destId="{8ABDCBCF-52A6-4341-A56C-A5E3555D443B}" srcOrd="1" destOrd="0" presId="urn:microsoft.com/office/officeart/2005/8/layout/chevron2"/>
    <dgm:cxn modelId="{74BEF256-5F13-B34C-AC87-8024FE136324}" type="presParOf" srcId="{45DD86B2-3F58-E244-BDFC-7643AA1A7DA5}" destId="{71734274-7B19-AE49-9A82-9E9C2EC8002F}" srcOrd="11" destOrd="0" presId="urn:microsoft.com/office/officeart/2005/8/layout/chevron2"/>
    <dgm:cxn modelId="{AD54BF9D-B96C-E94A-9EA1-924ABB20D163}" type="presParOf" srcId="{45DD86B2-3F58-E244-BDFC-7643AA1A7DA5}" destId="{5091BDA6-5D8F-0741-9B32-45416F5A5E0A}" srcOrd="12" destOrd="0" presId="urn:microsoft.com/office/officeart/2005/8/layout/chevron2"/>
    <dgm:cxn modelId="{9A84E229-8312-9744-AFAC-A035FFA9C4B2}" type="presParOf" srcId="{5091BDA6-5D8F-0741-9B32-45416F5A5E0A}" destId="{5448427F-2033-3F46-9201-DBA79E5895C1}" srcOrd="0" destOrd="0" presId="urn:microsoft.com/office/officeart/2005/8/layout/chevron2"/>
    <dgm:cxn modelId="{DF1D73BE-54B4-FA42-BEA9-3EBE903A3847}" type="presParOf" srcId="{5091BDA6-5D8F-0741-9B32-45416F5A5E0A}" destId="{869EAFE5-45B2-B342-9F33-A40EA4544187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B3F0E56-C767-4EB7-B22F-52927B99B65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31FD6A9-2071-4C73-A117-6DA2A661427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b="0" i="0" dirty="0" smtClean="0">
              <a:latin typeface="Arial" charset="0"/>
              <a:ea typeface="Arial" charset="0"/>
              <a:cs typeface="Arial" charset="0"/>
            </a:rPr>
            <a:t>Segmentieren</a:t>
          </a:r>
          <a:endParaRPr lang="en-US" sz="3000" b="0" dirty="0">
            <a:latin typeface="Arial" charset="0"/>
            <a:ea typeface="Arial" charset="0"/>
            <a:cs typeface="Arial" charset="0"/>
          </a:endParaRPr>
        </a:p>
      </dgm:t>
    </dgm:pt>
    <dgm:pt modelId="{4102D893-5C24-4566-8099-5BB830E323E2}" type="parTrans" cxnId="{C4C3D543-B67A-47AF-9405-75D517F27BE4}">
      <dgm:prSet/>
      <dgm:spPr/>
      <dgm:t>
        <a:bodyPr/>
        <a:lstStyle/>
        <a:p>
          <a:endParaRPr lang="en-US"/>
        </a:p>
      </dgm:t>
    </dgm:pt>
    <dgm:pt modelId="{095D6793-771E-48D2-9B7A-DB726B53631D}" type="sibTrans" cxnId="{C4C3D543-B67A-47AF-9405-75D517F27BE4}">
      <dgm:prSet/>
      <dgm:spPr/>
      <dgm:t>
        <a:bodyPr/>
        <a:lstStyle/>
        <a:p>
          <a:endParaRPr lang="en-US"/>
        </a:p>
      </dgm:t>
    </dgm:pt>
    <dgm:pt modelId="{98121892-9281-485E-86E0-D0F20B57AD6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dirty="0" smtClean="0">
              <a:latin typeface="Arial" charset="0"/>
              <a:ea typeface="Arial" charset="0"/>
              <a:cs typeface="Arial" charset="0"/>
            </a:rPr>
            <a:t>Aktivieren</a:t>
          </a:r>
          <a:endParaRPr lang="en-US" sz="3000" dirty="0">
            <a:latin typeface="Arial" charset="0"/>
            <a:ea typeface="Arial" charset="0"/>
            <a:cs typeface="Arial" charset="0"/>
          </a:endParaRPr>
        </a:p>
      </dgm:t>
    </dgm:pt>
    <dgm:pt modelId="{1B11298F-CEE0-431C-B12E-8312E16717C0}" type="parTrans" cxnId="{CE7FDA3D-483B-4B9C-9ED7-F13D8CF23777}">
      <dgm:prSet/>
      <dgm:spPr/>
      <dgm:t>
        <a:bodyPr/>
        <a:lstStyle/>
        <a:p>
          <a:endParaRPr lang="en-US"/>
        </a:p>
      </dgm:t>
    </dgm:pt>
    <dgm:pt modelId="{F90841D5-61EE-4BD9-B199-69B259C131D9}" type="sibTrans" cxnId="{CE7FDA3D-483B-4B9C-9ED7-F13D8CF23777}">
      <dgm:prSet/>
      <dgm:spPr/>
      <dgm:t>
        <a:bodyPr/>
        <a:lstStyle/>
        <a:p>
          <a:endParaRPr lang="en-US"/>
        </a:p>
      </dgm:t>
    </dgm:pt>
    <dgm:pt modelId="{575050D0-4D21-413F-B1C1-73B6D5A345EF}" type="pres">
      <dgm:prSet presAssocID="{1B3F0E56-C767-4EB7-B22F-52927B99B65B}" presName="Name0" presStyleCnt="0">
        <dgm:presLayoutVars>
          <dgm:dir/>
          <dgm:animLvl val="lvl"/>
          <dgm:resizeHandles val="exact"/>
        </dgm:presLayoutVars>
      </dgm:prSet>
      <dgm:spPr/>
    </dgm:pt>
    <dgm:pt modelId="{56EFAEBC-0834-4D4A-B4C5-26B16B37ED27}" type="pres">
      <dgm:prSet presAssocID="{B31FD6A9-2071-4C73-A117-6DA2A6614276}" presName="parTxOnly" presStyleLbl="node1" presStyleIdx="0" presStyleCnt="2" custLinFactX="-1345" custLinFactNeighborX="-100000" custLinFactNeighborY="14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C0D25-C773-4965-990B-03C0B058D28C}" type="pres">
      <dgm:prSet presAssocID="{095D6793-771E-48D2-9B7A-DB726B53631D}" presName="parTxOnlySpace" presStyleCnt="0"/>
      <dgm:spPr/>
    </dgm:pt>
    <dgm:pt modelId="{F8368D48-BB39-4037-AF3B-590E2678C3BA}" type="pres">
      <dgm:prSet presAssocID="{98121892-9281-485E-86E0-D0F20B57AD6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C3D543-B67A-47AF-9405-75D517F27BE4}" srcId="{1B3F0E56-C767-4EB7-B22F-52927B99B65B}" destId="{B31FD6A9-2071-4C73-A117-6DA2A6614276}" srcOrd="0" destOrd="0" parTransId="{4102D893-5C24-4566-8099-5BB830E323E2}" sibTransId="{095D6793-771E-48D2-9B7A-DB726B53631D}"/>
    <dgm:cxn modelId="{CE7FDA3D-483B-4B9C-9ED7-F13D8CF23777}" srcId="{1B3F0E56-C767-4EB7-B22F-52927B99B65B}" destId="{98121892-9281-485E-86E0-D0F20B57AD66}" srcOrd="1" destOrd="0" parTransId="{1B11298F-CEE0-431C-B12E-8312E16717C0}" sibTransId="{F90841D5-61EE-4BD9-B199-69B259C131D9}"/>
    <dgm:cxn modelId="{388061C6-B5EC-2745-B90E-475750E6EE98}" type="presOf" srcId="{B31FD6A9-2071-4C73-A117-6DA2A6614276}" destId="{56EFAEBC-0834-4D4A-B4C5-26B16B37ED27}" srcOrd="0" destOrd="0" presId="urn:microsoft.com/office/officeart/2005/8/layout/chevron1"/>
    <dgm:cxn modelId="{151C1AF3-2708-2943-A897-9D8BD6427FD5}" type="presOf" srcId="{1B3F0E56-C767-4EB7-B22F-52927B99B65B}" destId="{575050D0-4D21-413F-B1C1-73B6D5A345EF}" srcOrd="0" destOrd="0" presId="urn:microsoft.com/office/officeart/2005/8/layout/chevron1"/>
    <dgm:cxn modelId="{B39CFFAF-E631-A14F-A2DD-BF8B668CAE42}" type="presOf" srcId="{98121892-9281-485E-86E0-D0F20B57AD66}" destId="{F8368D48-BB39-4037-AF3B-590E2678C3BA}" srcOrd="0" destOrd="0" presId="urn:microsoft.com/office/officeart/2005/8/layout/chevron1"/>
    <dgm:cxn modelId="{A27C7F72-A9CC-BA4F-81FD-3B44C40657BD}" type="presParOf" srcId="{575050D0-4D21-413F-B1C1-73B6D5A345EF}" destId="{56EFAEBC-0834-4D4A-B4C5-26B16B37ED27}" srcOrd="0" destOrd="0" presId="urn:microsoft.com/office/officeart/2005/8/layout/chevron1"/>
    <dgm:cxn modelId="{3A1FB28F-EE49-4F4C-A0E0-FB358DF84470}" type="presParOf" srcId="{575050D0-4D21-413F-B1C1-73B6D5A345EF}" destId="{108C0D25-C773-4965-990B-03C0B058D28C}" srcOrd="1" destOrd="0" presId="urn:microsoft.com/office/officeart/2005/8/layout/chevron1"/>
    <dgm:cxn modelId="{F0092731-7A03-A244-9775-B1179D2E02E9}" type="presParOf" srcId="{575050D0-4D21-413F-B1C1-73B6D5A345EF}" destId="{F8368D48-BB39-4037-AF3B-590E2678C3B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B3F0E56-C767-4EB7-B22F-52927B99B65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31FD6A9-2071-4C73-A117-6DA2A661427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b="0" i="0" dirty="0" smtClean="0">
              <a:latin typeface="Arial" charset="0"/>
              <a:ea typeface="Arial" charset="0"/>
              <a:cs typeface="Arial" charset="0"/>
            </a:rPr>
            <a:t>Segmentieren</a:t>
          </a:r>
          <a:endParaRPr lang="en-US" sz="3000" b="0" dirty="0">
            <a:latin typeface="Arial" charset="0"/>
            <a:ea typeface="Arial" charset="0"/>
            <a:cs typeface="Arial" charset="0"/>
          </a:endParaRPr>
        </a:p>
      </dgm:t>
    </dgm:pt>
    <dgm:pt modelId="{4102D893-5C24-4566-8099-5BB830E323E2}" type="parTrans" cxnId="{C4C3D543-B67A-47AF-9405-75D517F27BE4}">
      <dgm:prSet/>
      <dgm:spPr/>
      <dgm:t>
        <a:bodyPr/>
        <a:lstStyle/>
        <a:p>
          <a:endParaRPr lang="en-US"/>
        </a:p>
      </dgm:t>
    </dgm:pt>
    <dgm:pt modelId="{095D6793-771E-48D2-9B7A-DB726B53631D}" type="sibTrans" cxnId="{C4C3D543-B67A-47AF-9405-75D517F27BE4}">
      <dgm:prSet/>
      <dgm:spPr/>
      <dgm:t>
        <a:bodyPr/>
        <a:lstStyle/>
        <a:p>
          <a:endParaRPr lang="en-US"/>
        </a:p>
      </dgm:t>
    </dgm:pt>
    <dgm:pt modelId="{98121892-9281-485E-86E0-D0F20B57AD6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dirty="0" smtClean="0">
              <a:latin typeface="Arial" charset="0"/>
              <a:ea typeface="Arial" charset="0"/>
              <a:cs typeface="Arial" charset="0"/>
            </a:rPr>
            <a:t>Aktivieren</a:t>
          </a:r>
          <a:endParaRPr lang="en-US" sz="3000" dirty="0">
            <a:latin typeface="Arial" charset="0"/>
            <a:ea typeface="Arial" charset="0"/>
            <a:cs typeface="Arial" charset="0"/>
          </a:endParaRPr>
        </a:p>
      </dgm:t>
    </dgm:pt>
    <dgm:pt modelId="{1B11298F-CEE0-431C-B12E-8312E16717C0}" type="parTrans" cxnId="{CE7FDA3D-483B-4B9C-9ED7-F13D8CF23777}">
      <dgm:prSet/>
      <dgm:spPr/>
      <dgm:t>
        <a:bodyPr/>
        <a:lstStyle/>
        <a:p>
          <a:endParaRPr lang="en-US"/>
        </a:p>
      </dgm:t>
    </dgm:pt>
    <dgm:pt modelId="{F90841D5-61EE-4BD9-B199-69B259C131D9}" type="sibTrans" cxnId="{CE7FDA3D-483B-4B9C-9ED7-F13D8CF23777}">
      <dgm:prSet/>
      <dgm:spPr/>
      <dgm:t>
        <a:bodyPr/>
        <a:lstStyle/>
        <a:p>
          <a:endParaRPr lang="en-US"/>
        </a:p>
      </dgm:t>
    </dgm:pt>
    <dgm:pt modelId="{575050D0-4D21-413F-B1C1-73B6D5A345EF}" type="pres">
      <dgm:prSet presAssocID="{1B3F0E56-C767-4EB7-B22F-52927B99B65B}" presName="Name0" presStyleCnt="0">
        <dgm:presLayoutVars>
          <dgm:dir/>
          <dgm:animLvl val="lvl"/>
          <dgm:resizeHandles val="exact"/>
        </dgm:presLayoutVars>
      </dgm:prSet>
      <dgm:spPr/>
    </dgm:pt>
    <dgm:pt modelId="{56EFAEBC-0834-4D4A-B4C5-26B16B37ED27}" type="pres">
      <dgm:prSet presAssocID="{B31FD6A9-2071-4C73-A117-6DA2A6614276}" presName="parTxOnly" presStyleLbl="node1" presStyleIdx="0" presStyleCnt="2" custLinFactX="-1345" custLinFactNeighborX="-100000" custLinFactNeighborY="14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C0D25-C773-4965-990B-03C0B058D28C}" type="pres">
      <dgm:prSet presAssocID="{095D6793-771E-48D2-9B7A-DB726B53631D}" presName="parTxOnlySpace" presStyleCnt="0"/>
      <dgm:spPr/>
    </dgm:pt>
    <dgm:pt modelId="{F8368D48-BB39-4037-AF3B-590E2678C3BA}" type="pres">
      <dgm:prSet presAssocID="{98121892-9281-485E-86E0-D0F20B57AD6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C3D543-B67A-47AF-9405-75D517F27BE4}" srcId="{1B3F0E56-C767-4EB7-B22F-52927B99B65B}" destId="{B31FD6A9-2071-4C73-A117-6DA2A6614276}" srcOrd="0" destOrd="0" parTransId="{4102D893-5C24-4566-8099-5BB830E323E2}" sibTransId="{095D6793-771E-48D2-9B7A-DB726B53631D}"/>
    <dgm:cxn modelId="{CE7FDA3D-483B-4B9C-9ED7-F13D8CF23777}" srcId="{1B3F0E56-C767-4EB7-B22F-52927B99B65B}" destId="{98121892-9281-485E-86E0-D0F20B57AD66}" srcOrd="1" destOrd="0" parTransId="{1B11298F-CEE0-431C-B12E-8312E16717C0}" sibTransId="{F90841D5-61EE-4BD9-B199-69B259C131D9}"/>
    <dgm:cxn modelId="{771CAA96-9EDE-CF43-9519-46C25575A52D}" type="presOf" srcId="{B31FD6A9-2071-4C73-A117-6DA2A6614276}" destId="{56EFAEBC-0834-4D4A-B4C5-26B16B37ED27}" srcOrd="0" destOrd="0" presId="urn:microsoft.com/office/officeart/2005/8/layout/chevron1"/>
    <dgm:cxn modelId="{DF6A832F-506E-F346-9186-D5DBA27BE61D}" type="presOf" srcId="{98121892-9281-485E-86E0-D0F20B57AD66}" destId="{F8368D48-BB39-4037-AF3B-590E2678C3BA}" srcOrd="0" destOrd="0" presId="urn:microsoft.com/office/officeart/2005/8/layout/chevron1"/>
    <dgm:cxn modelId="{05EA28CE-9E15-A744-8DB0-F799C0B2500A}" type="presOf" srcId="{1B3F0E56-C767-4EB7-B22F-52927B99B65B}" destId="{575050D0-4D21-413F-B1C1-73B6D5A345EF}" srcOrd="0" destOrd="0" presId="urn:microsoft.com/office/officeart/2005/8/layout/chevron1"/>
    <dgm:cxn modelId="{4ECBD2F6-BD7A-394A-9649-924F20049B0F}" type="presParOf" srcId="{575050D0-4D21-413F-B1C1-73B6D5A345EF}" destId="{56EFAEBC-0834-4D4A-B4C5-26B16B37ED27}" srcOrd="0" destOrd="0" presId="urn:microsoft.com/office/officeart/2005/8/layout/chevron1"/>
    <dgm:cxn modelId="{AD7DBC98-8920-DD45-AF3A-59BDE74E350E}" type="presParOf" srcId="{575050D0-4D21-413F-B1C1-73B6D5A345EF}" destId="{108C0D25-C773-4965-990B-03C0B058D28C}" srcOrd="1" destOrd="0" presId="urn:microsoft.com/office/officeart/2005/8/layout/chevron1"/>
    <dgm:cxn modelId="{929A5D26-BF28-304B-B2A5-13D6B2E2C4DD}" type="presParOf" srcId="{575050D0-4D21-413F-B1C1-73B6D5A345EF}" destId="{F8368D48-BB39-4037-AF3B-590E2678C3B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B3F0E56-C767-4EB7-B22F-52927B99B65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31FD6A9-2071-4C73-A117-6DA2A661427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b="0" i="0" dirty="0" smtClean="0">
              <a:latin typeface="Arial" charset="0"/>
              <a:ea typeface="Arial" charset="0"/>
              <a:cs typeface="Arial" charset="0"/>
            </a:rPr>
            <a:t>„Customer Data </a:t>
          </a:r>
          <a:r>
            <a:rPr lang="de-DE" sz="3000" b="0" i="0" dirty="0" err="1" smtClean="0">
              <a:latin typeface="Arial" charset="0"/>
              <a:ea typeface="Arial" charset="0"/>
              <a:cs typeface="Arial" charset="0"/>
            </a:rPr>
            <a:t>Platform</a:t>
          </a:r>
          <a:r>
            <a:rPr lang="de-DE" sz="3000" b="0" i="0" dirty="0" smtClean="0">
              <a:latin typeface="Arial" charset="0"/>
              <a:ea typeface="Arial" charset="0"/>
              <a:cs typeface="Arial" charset="0"/>
            </a:rPr>
            <a:t>“</a:t>
          </a:r>
          <a:endParaRPr lang="en-US" sz="3000" b="0" dirty="0">
            <a:latin typeface="Arial" charset="0"/>
            <a:ea typeface="Arial" charset="0"/>
            <a:cs typeface="Arial" charset="0"/>
          </a:endParaRPr>
        </a:p>
      </dgm:t>
    </dgm:pt>
    <dgm:pt modelId="{4102D893-5C24-4566-8099-5BB830E323E2}" type="parTrans" cxnId="{C4C3D543-B67A-47AF-9405-75D517F27BE4}">
      <dgm:prSet/>
      <dgm:spPr/>
      <dgm:t>
        <a:bodyPr/>
        <a:lstStyle/>
        <a:p>
          <a:endParaRPr lang="en-US"/>
        </a:p>
      </dgm:t>
    </dgm:pt>
    <dgm:pt modelId="{095D6793-771E-48D2-9B7A-DB726B53631D}" type="sibTrans" cxnId="{C4C3D543-B67A-47AF-9405-75D517F27BE4}">
      <dgm:prSet/>
      <dgm:spPr/>
      <dgm:t>
        <a:bodyPr/>
        <a:lstStyle/>
        <a:p>
          <a:endParaRPr lang="en-US"/>
        </a:p>
      </dgm:t>
    </dgm:pt>
    <dgm:pt modelId="{98121892-9281-485E-86E0-D0F20B57AD6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dirty="0" smtClean="0">
              <a:latin typeface="Arial" charset="0"/>
              <a:ea typeface="Arial" charset="0"/>
              <a:cs typeface="Arial" charset="0"/>
            </a:rPr>
            <a:t>„Media </a:t>
          </a:r>
          <a:r>
            <a:rPr lang="de-DE" sz="3000" dirty="0" err="1" smtClean="0">
              <a:latin typeface="Arial" charset="0"/>
              <a:ea typeface="Arial" charset="0"/>
              <a:cs typeface="Arial" charset="0"/>
            </a:rPr>
            <a:t>Execution</a:t>
          </a:r>
          <a:r>
            <a:rPr lang="de-DE" sz="3000" dirty="0" smtClean="0">
              <a:latin typeface="Arial" charset="0"/>
              <a:ea typeface="Arial" charset="0"/>
              <a:cs typeface="Arial" charset="0"/>
            </a:rPr>
            <a:t> </a:t>
          </a:r>
          <a:r>
            <a:rPr lang="de-DE" sz="3000" dirty="0" err="1" smtClean="0">
              <a:latin typeface="Arial" charset="0"/>
              <a:ea typeface="Arial" charset="0"/>
              <a:cs typeface="Arial" charset="0"/>
            </a:rPr>
            <a:t>Platform</a:t>
          </a:r>
          <a:r>
            <a:rPr lang="de-DE" sz="3000" dirty="0" smtClean="0">
              <a:latin typeface="Arial" charset="0"/>
              <a:ea typeface="Arial" charset="0"/>
              <a:cs typeface="Arial" charset="0"/>
            </a:rPr>
            <a:t>“</a:t>
          </a:r>
          <a:endParaRPr lang="en-US" sz="3000" dirty="0">
            <a:latin typeface="Arial" charset="0"/>
            <a:ea typeface="Arial" charset="0"/>
            <a:cs typeface="Arial" charset="0"/>
          </a:endParaRPr>
        </a:p>
      </dgm:t>
    </dgm:pt>
    <dgm:pt modelId="{1B11298F-CEE0-431C-B12E-8312E16717C0}" type="parTrans" cxnId="{CE7FDA3D-483B-4B9C-9ED7-F13D8CF23777}">
      <dgm:prSet/>
      <dgm:spPr/>
      <dgm:t>
        <a:bodyPr/>
        <a:lstStyle/>
        <a:p>
          <a:endParaRPr lang="en-US"/>
        </a:p>
      </dgm:t>
    </dgm:pt>
    <dgm:pt modelId="{F90841D5-61EE-4BD9-B199-69B259C131D9}" type="sibTrans" cxnId="{CE7FDA3D-483B-4B9C-9ED7-F13D8CF23777}">
      <dgm:prSet/>
      <dgm:spPr/>
      <dgm:t>
        <a:bodyPr/>
        <a:lstStyle/>
        <a:p>
          <a:endParaRPr lang="en-US"/>
        </a:p>
      </dgm:t>
    </dgm:pt>
    <dgm:pt modelId="{575050D0-4D21-413F-B1C1-73B6D5A345EF}" type="pres">
      <dgm:prSet presAssocID="{1B3F0E56-C767-4EB7-B22F-52927B99B65B}" presName="Name0" presStyleCnt="0">
        <dgm:presLayoutVars>
          <dgm:dir/>
          <dgm:animLvl val="lvl"/>
          <dgm:resizeHandles val="exact"/>
        </dgm:presLayoutVars>
      </dgm:prSet>
      <dgm:spPr/>
    </dgm:pt>
    <dgm:pt modelId="{56EFAEBC-0834-4D4A-B4C5-26B16B37ED27}" type="pres">
      <dgm:prSet presAssocID="{B31FD6A9-2071-4C73-A117-6DA2A6614276}" presName="parTxOnly" presStyleLbl="node1" presStyleIdx="0" presStyleCnt="2" custLinFactX="-1345" custLinFactNeighborX="-100000" custLinFactNeighborY="14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C0D25-C773-4965-990B-03C0B058D28C}" type="pres">
      <dgm:prSet presAssocID="{095D6793-771E-48D2-9B7A-DB726B53631D}" presName="parTxOnlySpace" presStyleCnt="0"/>
      <dgm:spPr/>
    </dgm:pt>
    <dgm:pt modelId="{F8368D48-BB39-4037-AF3B-590E2678C3BA}" type="pres">
      <dgm:prSet presAssocID="{98121892-9281-485E-86E0-D0F20B57AD6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C3D543-B67A-47AF-9405-75D517F27BE4}" srcId="{1B3F0E56-C767-4EB7-B22F-52927B99B65B}" destId="{B31FD6A9-2071-4C73-A117-6DA2A6614276}" srcOrd="0" destOrd="0" parTransId="{4102D893-5C24-4566-8099-5BB830E323E2}" sibTransId="{095D6793-771E-48D2-9B7A-DB726B53631D}"/>
    <dgm:cxn modelId="{CE7FDA3D-483B-4B9C-9ED7-F13D8CF23777}" srcId="{1B3F0E56-C767-4EB7-B22F-52927B99B65B}" destId="{98121892-9281-485E-86E0-D0F20B57AD66}" srcOrd="1" destOrd="0" parTransId="{1B11298F-CEE0-431C-B12E-8312E16717C0}" sibTransId="{F90841D5-61EE-4BD9-B199-69B259C131D9}"/>
    <dgm:cxn modelId="{6A76C097-D723-5645-BBCE-5EE79311AB19}" type="presOf" srcId="{98121892-9281-485E-86E0-D0F20B57AD66}" destId="{F8368D48-BB39-4037-AF3B-590E2678C3BA}" srcOrd="0" destOrd="0" presId="urn:microsoft.com/office/officeart/2005/8/layout/chevron1"/>
    <dgm:cxn modelId="{223D28A2-6172-E840-90A9-2DD9902F731B}" type="presOf" srcId="{1B3F0E56-C767-4EB7-B22F-52927B99B65B}" destId="{575050D0-4D21-413F-B1C1-73B6D5A345EF}" srcOrd="0" destOrd="0" presId="urn:microsoft.com/office/officeart/2005/8/layout/chevron1"/>
    <dgm:cxn modelId="{18064714-918C-D041-8F55-F2E251ABC4DD}" type="presOf" srcId="{B31FD6A9-2071-4C73-A117-6DA2A6614276}" destId="{56EFAEBC-0834-4D4A-B4C5-26B16B37ED27}" srcOrd="0" destOrd="0" presId="urn:microsoft.com/office/officeart/2005/8/layout/chevron1"/>
    <dgm:cxn modelId="{6D83A970-451C-DB44-BBD4-73D8D4F059D3}" type="presParOf" srcId="{575050D0-4D21-413F-B1C1-73B6D5A345EF}" destId="{56EFAEBC-0834-4D4A-B4C5-26B16B37ED27}" srcOrd="0" destOrd="0" presId="urn:microsoft.com/office/officeart/2005/8/layout/chevron1"/>
    <dgm:cxn modelId="{70206597-B3FA-2942-923C-57F1BA8A207B}" type="presParOf" srcId="{575050D0-4D21-413F-B1C1-73B6D5A345EF}" destId="{108C0D25-C773-4965-990B-03C0B058D28C}" srcOrd="1" destOrd="0" presId="urn:microsoft.com/office/officeart/2005/8/layout/chevron1"/>
    <dgm:cxn modelId="{B98C678E-E9DA-2E48-8DBB-BC5280CD05F0}" type="presParOf" srcId="{575050D0-4D21-413F-B1C1-73B6D5A345EF}" destId="{F8368D48-BB39-4037-AF3B-590E2678C3B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B3F0E56-C767-4EB7-B22F-52927B99B65B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</dgm:pt>
    <dgm:pt modelId="{B31FD6A9-2071-4C73-A117-6DA2A661427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b="0" i="0" dirty="0" smtClean="0">
              <a:latin typeface="Arial" charset="0"/>
              <a:ea typeface="Arial" charset="0"/>
              <a:cs typeface="Arial" charset="0"/>
            </a:rPr>
            <a:t>Segmentieren</a:t>
          </a:r>
          <a:endParaRPr lang="en-US" sz="3000" b="0" dirty="0">
            <a:latin typeface="Arial" charset="0"/>
            <a:ea typeface="Arial" charset="0"/>
            <a:cs typeface="Arial" charset="0"/>
          </a:endParaRPr>
        </a:p>
      </dgm:t>
    </dgm:pt>
    <dgm:pt modelId="{4102D893-5C24-4566-8099-5BB830E323E2}" type="parTrans" cxnId="{C4C3D543-B67A-47AF-9405-75D517F27BE4}">
      <dgm:prSet/>
      <dgm:spPr/>
      <dgm:t>
        <a:bodyPr/>
        <a:lstStyle/>
        <a:p>
          <a:endParaRPr lang="en-US"/>
        </a:p>
      </dgm:t>
    </dgm:pt>
    <dgm:pt modelId="{095D6793-771E-48D2-9B7A-DB726B53631D}" type="sibTrans" cxnId="{C4C3D543-B67A-47AF-9405-75D517F27BE4}">
      <dgm:prSet/>
      <dgm:spPr/>
      <dgm:t>
        <a:bodyPr/>
        <a:lstStyle/>
        <a:p>
          <a:endParaRPr lang="en-US"/>
        </a:p>
      </dgm:t>
    </dgm:pt>
    <dgm:pt modelId="{98121892-9281-485E-86E0-D0F20B57AD66}">
      <dgm:prSet phldrT="[Text]" custT="1"/>
      <dgm:spPr>
        <a:solidFill>
          <a:srgbClr val="F0612E"/>
        </a:solidFill>
        <a:ln w="38100">
          <a:solidFill>
            <a:schemeClr val="bg1"/>
          </a:solidFill>
        </a:ln>
      </dgm:spPr>
      <dgm:t>
        <a:bodyPr/>
        <a:lstStyle/>
        <a:p>
          <a:r>
            <a:rPr lang="de-DE" sz="3000" dirty="0" smtClean="0">
              <a:latin typeface="Arial" charset="0"/>
              <a:ea typeface="Arial" charset="0"/>
              <a:cs typeface="Arial" charset="0"/>
            </a:rPr>
            <a:t>Aktivieren</a:t>
          </a:r>
          <a:endParaRPr lang="en-US" sz="3000" dirty="0">
            <a:latin typeface="Arial" charset="0"/>
            <a:ea typeface="Arial" charset="0"/>
            <a:cs typeface="Arial" charset="0"/>
          </a:endParaRPr>
        </a:p>
      </dgm:t>
    </dgm:pt>
    <dgm:pt modelId="{1B11298F-CEE0-431C-B12E-8312E16717C0}" type="parTrans" cxnId="{CE7FDA3D-483B-4B9C-9ED7-F13D8CF23777}">
      <dgm:prSet/>
      <dgm:spPr/>
      <dgm:t>
        <a:bodyPr/>
        <a:lstStyle/>
        <a:p>
          <a:endParaRPr lang="en-US"/>
        </a:p>
      </dgm:t>
    </dgm:pt>
    <dgm:pt modelId="{F90841D5-61EE-4BD9-B199-69B259C131D9}" type="sibTrans" cxnId="{CE7FDA3D-483B-4B9C-9ED7-F13D8CF23777}">
      <dgm:prSet/>
      <dgm:spPr/>
      <dgm:t>
        <a:bodyPr/>
        <a:lstStyle/>
        <a:p>
          <a:endParaRPr lang="en-US"/>
        </a:p>
      </dgm:t>
    </dgm:pt>
    <dgm:pt modelId="{575050D0-4D21-413F-B1C1-73B6D5A345EF}" type="pres">
      <dgm:prSet presAssocID="{1B3F0E56-C767-4EB7-B22F-52927B99B65B}" presName="Name0" presStyleCnt="0">
        <dgm:presLayoutVars>
          <dgm:dir/>
          <dgm:animLvl val="lvl"/>
          <dgm:resizeHandles val="exact"/>
        </dgm:presLayoutVars>
      </dgm:prSet>
      <dgm:spPr/>
    </dgm:pt>
    <dgm:pt modelId="{56EFAEBC-0834-4D4A-B4C5-26B16B37ED27}" type="pres">
      <dgm:prSet presAssocID="{B31FD6A9-2071-4C73-A117-6DA2A6614276}" presName="parTxOnly" presStyleLbl="node1" presStyleIdx="0" presStyleCnt="2" custLinFactX="-1345" custLinFactNeighborX="-100000" custLinFactNeighborY="143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08C0D25-C773-4965-990B-03C0B058D28C}" type="pres">
      <dgm:prSet presAssocID="{095D6793-771E-48D2-9B7A-DB726B53631D}" presName="parTxOnlySpace" presStyleCnt="0"/>
      <dgm:spPr/>
    </dgm:pt>
    <dgm:pt modelId="{F8368D48-BB39-4037-AF3B-590E2678C3BA}" type="pres">
      <dgm:prSet presAssocID="{98121892-9281-485E-86E0-D0F20B57AD66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C4C3D543-B67A-47AF-9405-75D517F27BE4}" srcId="{1B3F0E56-C767-4EB7-B22F-52927B99B65B}" destId="{B31FD6A9-2071-4C73-A117-6DA2A6614276}" srcOrd="0" destOrd="0" parTransId="{4102D893-5C24-4566-8099-5BB830E323E2}" sibTransId="{095D6793-771E-48D2-9B7A-DB726B53631D}"/>
    <dgm:cxn modelId="{5887E998-469C-AC4D-9BC4-0D07A2BAC9C2}" type="presOf" srcId="{1B3F0E56-C767-4EB7-B22F-52927B99B65B}" destId="{575050D0-4D21-413F-B1C1-73B6D5A345EF}" srcOrd="0" destOrd="0" presId="urn:microsoft.com/office/officeart/2005/8/layout/chevron1"/>
    <dgm:cxn modelId="{CE7FDA3D-483B-4B9C-9ED7-F13D8CF23777}" srcId="{1B3F0E56-C767-4EB7-B22F-52927B99B65B}" destId="{98121892-9281-485E-86E0-D0F20B57AD66}" srcOrd="1" destOrd="0" parTransId="{1B11298F-CEE0-431C-B12E-8312E16717C0}" sibTransId="{F90841D5-61EE-4BD9-B199-69B259C131D9}"/>
    <dgm:cxn modelId="{0D37F782-3B67-A54B-B467-FA99E3E7B717}" type="presOf" srcId="{B31FD6A9-2071-4C73-A117-6DA2A6614276}" destId="{56EFAEBC-0834-4D4A-B4C5-26B16B37ED27}" srcOrd="0" destOrd="0" presId="urn:microsoft.com/office/officeart/2005/8/layout/chevron1"/>
    <dgm:cxn modelId="{A8658352-ABBC-6E41-AADD-FA080A149B18}" type="presOf" srcId="{98121892-9281-485E-86E0-D0F20B57AD66}" destId="{F8368D48-BB39-4037-AF3B-590E2678C3BA}" srcOrd="0" destOrd="0" presId="urn:microsoft.com/office/officeart/2005/8/layout/chevron1"/>
    <dgm:cxn modelId="{B0B6C6E2-9225-274E-AF7E-7B1450DB1B1D}" type="presParOf" srcId="{575050D0-4D21-413F-B1C1-73B6D5A345EF}" destId="{56EFAEBC-0834-4D4A-B4C5-26B16B37ED27}" srcOrd="0" destOrd="0" presId="urn:microsoft.com/office/officeart/2005/8/layout/chevron1"/>
    <dgm:cxn modelId="{440EF98F-C0B0-464A-B4B3-7C63D5225CA9}" type="presParOf" srcId="{575050D0-4D21-413F-B1C1-73B6D5A345EF}" destId="{108C0D25-C773-4965-990B-03C0B058D28C}" srcOrd="1" destOrd="0" presId="urn:microsoft.com/office/officeart/2005/8/layout/chevron1"/>
    <dgm:cxn modelId="{73380F7B-8DAC-5C4D-82B9-94655A0F5C21}" type="presParOf" srcId="{575050D0-4D21-413F-B1C1-73B6D5A345EF}" destId="{F8368D48-BB39-4037-AF3B-590E2678C3BA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74294E-208C-8348-9A34-1E5C485FA7AB}">
      <dsp:nvSpPr>
        <dsp:cNvPr id="0" name=""/>
        <dsp:cNvSpPr/>
      </dsp:nvSpPr>
      <dsp:spPr>
        <a:xfrm>
          <a:off x="-123086" y="37885"/>
          <a:ext cx="820579" cy="574405"/>
        </a:xfrm>
        <a:prstGeom prst="chevron">
          <a:avLst/>
        </a:prstGeom>
        <a:solidFill>
          <a:srgbClr val="F0612E"/>
        </a:solidFill>
        <a:ln w="6350" cap="flat" cmpd="sng" algn="ctr">
          <a:solidFill>
            <a:srgbClr val="F061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>
            <a:solidFill>
              <a:srgbClr val="F0612E"/>
            </a:solidFill>
          </a:endParaRPr>
        </a:p>
      </dsp:txBody>
      <dsp:txXfrm rot="-5400000">
        <a:off x="2" y="202000"/>
        <a:ext cx="574405" cy="246174"/>
      </dsp:txXfrm>
    </dsp:sp>
    <dsp:sp modelId="{7BACDD7A-54F0-FA42-A371-DDA2E133E8E2}">
      <dsp:nvSpPr>
        <dsp:cNvPr id="0" name=""/>
        <dsp:cNvSpPr/>
      </dsp:nvSpPr>
      <dsp:spPr>
        <a:xfrm rot="5400000">
          <a:off x="3100264" y="-2518374"/>
          <a:ext cx="533376" cy="558509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6350" cap="flat" cmpd="sng" algn="ctr">
          <a:solidFill>
            <a:srgbClr val="F061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704930-E773-354F-96B1-689B3EC3AF5B}">
      <dsp:nvSpPr>
        <dsp:cNvPr id="0" name=""/>
        <dsp:cNvSpPr/>
      </dsp:nvSpPr>
      <dsp:spPr>
        <a:xfrm>
          <a:off x="-123086" y="758862"/>
          <a:ext cx="820579" cy="574405"/>
        </a:xfrm>
        <a:prstGeom prst="chevron">
          <a:avLst/>
        </a:prstGeom>
        <a:solidFill>
          <a:srgbClr val="58BDB6"/>
        </a:solidFill>
        <a:ln w="6350" cap="flat" cmpd="sng" algn="ctr">
          <a:solidFill>
            <a:srgbClr val="58BDB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 rot="-5400000">
        <a:off x="2" y="922977"/>
        <a:ext cx="574405" cy="246174"/>
      </dsp:txXfrm>
    </dsp:sp>
    <dsp:sp modelId="{9F2230A1-7C38-3A43-A6E8-8533B124835C}">
      <dsp:nvSpPr>
        <dsp:cNvPr id="0" name=""/>
        <dsp:cNvSpPr/>
      </dsp:nvSpPr>
      <dsp:spPr>
        <a:xfrm rot="5400000">
          <a:off x="3100264" y="-1787888"/>
          <a:ext cx="533376" cy="558509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6350" cap="flat" cmpd="sng" algn="ctr">
          <a:solidFill>
            <a:srgbClr val="58BDB6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4A09F80-8F07-264C-95C2-05B2F1FC76F9}">
      <dsp:nvSpPr>
        <dsp:cNvPr id="0" name=""/>
        <dsp:cNvSpPr/>
      </dsp:nvSpPr>
      <dsp:spPr>
        <a:xfrm>
          <a:off x="-123086" y="1473201"/>
          <a:ext cx="820579" cy="574405"/>
        </a:xfrm>
        <a:prstGeom prst="chevron">
          <a:avLst/>
        </a:prstGeom>
        <a:solidFill>
          <a:srgbClr val="FFC000"/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 rot="-5400000">
        <a:off x="2" y="1637316"/>
        <a:ext cx="574405" cy="246174"/>
      </dsp:txXfrm>
    </dsp:sp>
    <dsp:sp modelId="{85C33B4A-84B7-6745-87B6-FD2BD601AEAE}">
      <dsp:nvSpPr>
        <dsp:cNvPr id="0" name=""/>
        <dsp:cNvSpPr/>
      </dsp:nvSpPr>
      <dsp:spPr>
        <a:xfrm rot="5400000">
          <a:off x="3100264" y="-1051139"/>
          <a:ext cx="533376" cy="558509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C631D6-039B-BC41-A3F2-F903C3B45961}">
      <dsp:nvSpPr>
        <dsp:cNvPr id="0" name=""/>
        <dsp:cNvSpPr/>
      </dsp:nvSpPr>
      <dsp:spPr>
        <a:xfrm>
          <a:off x="-123086" y="2201350"/>
          <a:ext cx="820579" cy="574405"/>
        </a:xfrm>
        <a:prstGeom prst="chevron">
          <a:avLst/>
        </a:prstGeom>
        <a:solidFill>
          <a:schemeClr val="bg1">
            <a:lumMod val="65000"/>
          </a:schemeClr>
        </a:solidFill>
        <a:ln w="635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 rot="-5400000">
        <a:off x="2" y="2365465"/>
        <a:ext cx="574405" cy="246174"/>
      </dsp:txXfrm>
    </dsp:sp>
    <dsp:sp modelId="{E35159A7-8486-9C4C-BC54-AC9E93CE597C}">
      <dsp:nvSpPr>
        <dsp:cNvPr id="0" name=""/>
        <dsp:cNvSpPr/>
      </dsp:nvSpPr>
      <dsp:spPr>
        <a:xfrm rot="5400000">
          <a:off x="3100264" y="-314390"/>
          <a:ext cx="533376" cy="558509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635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3A0BD7-3855-1B46-92C2-7738C0E5DF64}">
      <dsp:nvSpPr>
        <dsp:cNvPr id="0" name=""/>
        <dsp:cNvSpPr/>
      </dsp:nvSpPr>
      <dsp:spPr>
        <a:xfrm>
          <a:off x="-123086" y="2945541"/>
          <a:ext cx="820579" cy="574405"/>
        </a:xfrm>
        <a:prstGeom prst="chevron">
          <a:avLst/>
        </a:prstGeom>
        <a:solidFill>
          <a:srgbClr val="F0612E"/>
        </a:solidFill>
        <a:ln w="6350" cap="flat" cmpd="sng" algn="ctr">
          <a:solidFill>
            <a:srgbClr val="F061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 rot="-5400000">
        <a:off x="2" y="3109656"/>
        <a:ext cx="574405" cy="246174"/>
      </dsp:txXfrm>
    </dsp:sp>
    <dsp:sp modelId="{4C0E5808-BDBC-DA41-9173-F9AF75FE8115}">
      <dsp:nvSpPr>
        <dsp:cNvPr id="0" name=""/>
        <dsp:cNvSpPr/>
      </dsp:nvSpPr>
      <dsp:spPr>
        <a:xfrm rot="5400000">
          <a:off x="3100264" y="422358"/>
          <a:ext cx="533376" cy="558509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6350" cap="flat" cmpd="sng" algn="ctr">
          <a:solidFill>
            <a:srgbClr val="F0612E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93597B6-9910-1C4D-A27F-F24B135D791D}">
      <dsp:nvSpPr>
        <dsp:cNvPr id="0" name=""/>
        <dsp:cNvSpPr/>
      </dsp:nvSpPr>
      <dsp:spPr>
        <a:xfrm>
          <a:off x="-123086" y="3677596"/>
          <a:ext cx="820579" cy="574405"/>
        </a:xfrm>
        <a:prstGeom prst="chevron">
          <a:avLst/>
        </a:prstGeom>
        <a:solidFill>
          <a:srgbClr val="FFC000"/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 rot="-5400000">
        <a:off x="2" y="3841711"/>
        <a:ext cx="574405" cy="246174"/>
      </dsp:txXfrm>
    </dsp:sp>
    <dsp:sp modelId="{8ABDCBCF-52A6-4341-A56C-A5E3555D443B}">
      <dsp:nvSpPr>
        <dsp:cNvPr id="0" name=""/>
        <dsp:cNvSpPr/>
      </dsp:nvSpPr>
      <dsp:spPr>
        <a:xfrm rot="5400000">
          <a:off x="3100264" y="1159106"/>
          <a:ext cx="533376" cy="558509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6350" cap="flat" cmpd="sng" algn="ctr">
          <a:solidFill>
            <a:srgbClr val="FFC000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48427F-2033-3F46-9201-DBA79E5895C1}">
      <dsp:nvSpPr>
        <dsp:cNvPr id="0" name=""/>
        <dsp:cNvSpPr/>
      </dsp:nvSpPr>
      <dsp:spPr>
        <a:xfrm>
          <a:off x="-123086" y="4398024"/>
          <a:ext cx="820579" cy="574405"/>
        </a:xfrm>
        <a:prstGeom prst="chevron">
          <a:avLst/>
        </a:prstGeom>
        <a:solidFill>
          <a:schemeClr val="bg1">
            <a:lumMod val="65000"/>
          </a:schemeClr>
        </a:solidFill>
        <a:ln w="635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de-DE" sz="1700" kern="1200"/>
        </a:p>
      </dsp:txBody>
      <dsp:txXfrm rot="-5400000">
        <a:off x="2" y="4562139"/>
        <a:ext cx="574405" cy="246174"/>
      </dsp:txXfrm>
    </dsp:sp>
    <dsp:sp modelId="{869EAFE5-45B2-B342-9F33-A40EA4544187}">
      <dsp:nvSpPr>
        <dsp:cNvPr id="0" name=""/>
        <dsp:cNvSpPr/>
      </dsp:nvSpPr>
      <dsp:spPr>
        <a:xfrm rot="5400000">
          <a:off x="3100264" y="1895855"/>
          <a:ext cx="533376" cy="5585094"/>
        </a:xfrm>
        <a:prstGeom prst="round2SameRect">
          <a:avLst/>
        </a:prstGeom>
        <a:solidFill>
          <a:schemeClr val="lt1">
            <a:hueOff val="0"/>
            <a:satOff val="0"/>
            <a:lumOff val="0"/>
          </a:schemeClr>
        </a:solidFill>
        <a:ln w="6350" cap="flat" cmpd="sng" algn="ctr">
          <a:solidFill>
            <a:schemeClr val="bg1">
              <a:lumMod val="6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FAEBC-0834-4D4A-B4C5-26B16B37ED27}">
      <dsp:nvSpPr>
        <dsp:cNvPr id="0" name=""/>
        <dsp:cNvSpPr/>
      </dsp:nvSpPr>
      <dsp:spPr>
        <a:xfrm>
          <a:off x="0" y="1249196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0" i="0" kern="1200" dirty="0" smtClean="0">
              <a:latin typeface="Arial" charset="0"/>
              <a:ea typeface="Arial" charset="0"/>
              <a:cs typeface="Arial" charset="0"/>
            </a:rPr>
            <a:t>Segmentieren</a:t>
          </a:r>
          <a:endParaRPr lang="en-US" sz="3000" b="0" kern="1200" dirty="0">
            <a:latin typeface="Arial" charset="0"/>
            <a:ea typeface="Arial" charset="0"/>
            <a:cs typeface="Arial" charset="0"/>
          </a:endParaRPr>
        </a:p>
      </dsp:txBody>
      <dsp:txXfrm>
        <a:off x="856730" y="1249196"/>
        <a:ext cx="2570191" cy="1713460"/>
      </dsp:txXfrm>
    </dsp:sp>
    <dsp:sp modelId="{F8368D48-BB39-4037-AF3B-590E2678C3BA}">
      <dsp:nvSpPr>
        <dsp:cNvPr id="0" name=""/>
        <dsp:cNvSpPr/>
      </dsp:nvSpPr>
      <dsp:spPr>
        <a:xfrm>
          <a:off x="3862451" y="1224659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>
              <a:latin typeface="Arial" charset="0"/>
              <a:ea typeface="Arial" charset="0"/>
              <a:cs typeface="Arial" charset="0"/>
            </a:rPr>
            <a:t>Aktivieren</a:t>
          </a:r>
          <a:endParaRPr lang="en-US" sz="3000" kern="1200" dirty="0">
            <a:latin typeface="Arial" charset="0"/>
            <a:ea typeface="Arial" charset="0"/>
            <a:cs typeface="Arial" charset="0"/>
          </a:endParaRPr>
        </a:p>
      </dsp:txBody>
      <dsp:txXfrm>
        <a:off x="4719181" y="1224659"/>
        <a:ext cx="2570191" cy="17134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FAEBC-0834-4D4A-B4C5-26B16B37ED27}">
      <dsp:nvSpPr>
        <dsp:cNvPr id="0" name=""/>
        <dsp:cNvSpPr/>
      </dsp:nvSpPr>
      <dsp:spPr>
        <a:xfrm>
          <a:off x="0" y="1249196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0" i="0" kern="1200" dirty="0" smtClean="0">
              <a:latin typeface="Arial" charset="0"/>
              <a:ea typeface="Arial" charset="0"/>
              <a:cs typeface="Arial" charset="0"/>
            </a:rPr>
            <a:t>Segmentieren</a:t>
          </a:r>
          <a:endParaRPr lang="en-US" sz="3000" b="0" kern="1200" dirty="0">
            <a:latin typeface="Arial" charset="0"/>
            <a:ea typeface="Arial" charset="0"/>
            <a:cs typeface="Arial" charset="0"/>
          </a:endParaRPr>
        </a:p>
      </dsp:txBody>
      <dsp:txXfrm>
        <a:off x="856730" y="1249196"/>
        <a:ext cx="2570191" cy="1713460"/>
      </dsp:txXfrm>
    </dsp:sp>
    <dsp:sp modelId="{F8368D48-BB39-4037-AF3B-590E2678C3BA}">
      <dsp:nvSpPr>
        <dsp:cNvPr id="0" name=""/>
        <dsp:cNvSpPr/>
      </dsp:nvSpPr>
      <dsp:spPr>
        <a:xfrm>
          <a:off x="3862451" y="1224659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>
              <a:latin typeface="Arial" charset="0"/>
              <a:ea typeface="Arial" charset="0"/>
              <a:cs typeface="Arial" charset="0"/>
            </a:rPr>
            <a:t>Aktivieren</a:t>
          </a:r>
          <a:endParaRPr lang="en-US" sz="3000" kern="1200" dirty="0">
            <a:latin typeface="Arial" charset="0"/>
            <a:ea typeface="Arial" charset="0"/>
            <a:cs typeface="Arial" charset="0"/>
          </a:endParaRPr>
        </a:p>
      </dsp:txBody>
      <dsp:txXfrm>
        <a:off x="4719181" y="1224659"/>
        <a:ext cx="2570191" cy="171346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FAEBC-0834-4D4A-B4C5-26B16B37ED27}">
      <dsp:nvSpPr>
        <dsp:cNvPr id="0" name=""/>
        <dsp:cNvSpPr/>
      </dsp:nvSpPr>
      <dsp:spPr>
        <a:xfrm>
          <a:off x="0" y="1249196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0" i="0" kern="1200" dirty="0" smtClean="0">
              <a:latin typeface="Arial" charset="0"/>
              <a:ea typeface="Arial" charset="0"/>
              <a:cs typeface="Arial" charset="0"/>
            </a:rPr>
            <a:t>„Customer Data </a:t>
          </a:r>
          <a:r>
            <a:rPr lang="de-DE" sz="3000" b="0" i="0" kern="1200" dirty="0" err="1" smtClean="0">
              <a:latin typeface="Arial" charset="0"/>
              <a:ea typeface="Arial" charset="0"/>
              <a:cs typeface="Arial" charset="0"/>
            </a:rPr>
            <a:t>Platform</a:t>
          </a:r>
          <a:r>
            <a:rPr lang="de-DE" sz="3000" b="0" i="0" kern="1200" dirty="0" smtClean="0">
              <a:latin typeface="Arial" charset="0"/>
              <a:ea typeface="Arial" charset="0"/>
              <a:cs typeface="Arial" charset="0"/>
            </a:rPr>
            <a:t>“</a:t>
          </a:r>
          <a:endParaRPr lang="en-US" sz="3000" b="0" kern="1200" dirty="0">
            <a:latin typeface="Arial" charset="0"/>
            <a:ea typeface="Arial" charset="0"/>
            <a:cs typeface="Arial" charset="0"/>
          </a:endParaRPr>
        </a:p>
      </dsp:txBody>
      <dsp:txXfrm>
        <a:off x="856730" y="1249196"/>
        <a:ext cx="2570191" cy="1713460"/>
      </dsp:txXfrm>
    </dsp:sp>
    <dsp:sp modelId="{F8368D48-BB39-4037-AF3B-590E2678C3BA}">
      <dsp:nvSpPr>
        <dsp:cNvPr id="0" name=""/>
        <dsp:cNvSpPr/>
      </dsp:nvSpPr>
      <dsp:spPr>
        <a:xfrm>
          <a:off x="3862451" y="1224659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>
              <a:latin typeface="Arial" charset="0"/>
              <a:ea typeface="Arial" charset="0"/>
              <a:cs typeface="Arial" charset="0"/>
            </a:rPr>
            <a:t>„Media </a:t>
          </a:r>
          <a:r>
            <a:rPr lang="de-DE" sz="3000" kern="1200" dirty="0" err="1" smtClean="0">
              <a:latin typeface="Arial" charset="0"/>
              <a:ea typeface="Arial" charset="0"/>
              <a:cs typeface="Arial" charset="0"/>
            </a:rPr>
            <a:t>Execution</a:t>
          </a:r>
          <a:r>
            <a:rPr lang="de-DE" sz="3000" kern="1200" dirty="0" smtClean="0">
              <a:latin typeface="Arial" charset="0"/>
              <a:ea typeface="Arial" charset="0"/>
              <a:cs typeface="Arial" charset="0"/>
            </a:rPr>
            <a:t> </a:t>
          </a:r>
          <a:r>
            <a:rPr lang="de-DE" sz="3000" kern="1200" dirty="0" err="1" smtClean="0">
              <a:latin typeface="Arial" charset="0"/>
              <a:ea typeface="Arial" charset="0"/>
              <a:cs typeface="Arial" charset="0"/>
            </a:rPr>
            <a:t>Platform</a:t>
          </a:r>
          <a:r>
            <a:rPr lang="de-DE" sz="3000" kern="1200" dirty="0" smtClean="0">
              <a:latin typeface="Arial" charset="0"/>
              <a:ea typeface="Arial" charset="0"/>
              <a:cs typeface="Arial" charset="0"/>
            </a:rPr>
            <a:t>“</a:t>
          </a:r>
          <a:endParaRPr lang="en-US" sz="3000" kern="1200" dirty="0">
            <a:latin typeface="Arial" charset="0"/>
            <a:ea typeface="Arial" charset="0"/>
            <a:cs typeface="Arial" charset="0"/>
          </a:endParaRPr>
        </a:p>
      </dsp:txBody>
      <dsp:txXfrm>
        <a:off x="4719181" y="1224659"/>
        <a:ext cx="2570191" cy="171346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6EFAEBC-0834-4D4A-B4C5-26B16B37ED27}">
      <dsp:nvSpPr>
        <dsp:cNvPr id="0" name=""/>
        <dsp:cNvSpPr/>
      </dsp:nvSpPr>
      <dsp:spPr>
        <a:xfrm>
          <a:off x="0" y="1249196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b="0" i="0" kern="1200" dirty="0" smtClean="0">
              <a:latin typeface="Arial" charset="0"/>
              <a:ea typeface="Arial" charset="0"/>
              <a:cs typeface="Arial" charset="0"/>
            </a:rPr>
            <a:t>Segmentieren</a:t>
          </a:r>
          <a:endParaRPr lang="en-US" sz="3000" b="0" kern="1200" dirty="0">
            <a:latin typeface="Arial" charset="0"/>
            <a:ea typeface="Arial" charset="0"/>
            <a:cs typeface="Arial" charset="0"/>
          </a:endParaRPr>
        </a:p>
      </dsp:txBody>
      <dsp:txXfrm>
        <a:off x="856730" y="1249196"/>
        <a:ext cx="2570191" cy="1713460"/>
      </dsp:txXfrm>
    </dsp:sp>
    <dsp:sp modelId="{F8368D48-BB39-4037-AF3B-590E2678C3BA}">
      <dsp:nvSpPr>
        <dsp:cNvPr id="0" name=""/>
        <dsp:cNvSpPr/>
      </dsp:nvSpPr>
      <dsp:spPr>
        <a:xfrm>
          <a:off x="3862451" y="1224659"/>
          <a:ext cx="4283651" cy="1713460"/>
        </a:xfrm>
        <a:prstGeom prst="chevron">
          <a:avLst/>
        </a:prstGeom>
        <a:solidFill>
          <a:srgbClr val="F0612E"/>
        </a:solidFill>
        <a:ln w="38100" cap="flat" cmpd="sng" algn="ctr">
          <a:solidFill>
            <a:schemeClr val="bg1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015" tIns="40005" rIns="40005" bIns="40005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de-DE" sz="3000" kern="1200" dirty="0" smtClean="0">
              <a:latin typeface="Arial" charset="0"/>
              <a:ea typeface="Arial" charset="0"/>
              <a:cs typeface="Arial" charset="0"/>
            </a:rPr>
            <a:t>Aktivieren</a:t>
          </a:r>
          <a:endParaRPr lang="en-US" sz="3000" kern="1200" dirty="0">
            <a:latin typeface="Arial" charset="0"/>
            <a:ea typeface="Arial" charset="0"/>
            <a:cs typeface="Arial" charset="0"/>
          </a:endParaRPr>
        </a:p>
      </dsp:txBody>
      <dsp:txXfrm>
        <a:off x="4719181" y="1224659"/>
        <a:ext cx="2570191" cy="17134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ED8DF0-CA1E-394C-AF7E-AEA97EC80C91}" type="datetimeFigureOut">
              <a:rPr lang="de-DE" smtClean="0"/>
              <a:t>12.03.17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B7A68-6092-6E4E-9655-40C17A8142D9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52856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7647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17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629357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18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87986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Segmentierung: Bilden der Kriterien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21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6398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22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803943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Segmentierung: Bilden der Kriterien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23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392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Segmentierung: Bilden der Kriterien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31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949038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32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8780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35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62485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06246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220616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695168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041292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e-DE" dirty="0" smtClean="0"/>
              <a:t>Segmentierung: Bilden der Kriterien</a:t>
            </a:r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26625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547031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14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2936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9B7A68-6092-6E4E-9655-40C17A8142D9}" type="slidenum">
              <a:rPr lang="de-DE" smtClean="0"/>
              <a:t>16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274817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Master-Untertitelformat bearbeiten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970A0-00FB-B047-8A8D-65AE55213F7D}" type="datetime1">
              <a:rPr lang="de-DE" smtClean="0"/>
              <a:t>12.03.17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46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087D49-94C9-6D4E-B6FE-76AC184C4863}" type="datetime1">
              <a:rPr lang="de-DE" smtClean="0"/>
              <a:t>12.03.17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0877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Platzhalter für vertikalen Tex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25299D-89E8-E944-A525-167B296801F8}" type="datetime1">
              <a:rPr lang="de-DE" smtClean="0"/>
              <a:t>12.03.17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7898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C2B291-91D1-BD46-B079-FA487E8E5DCF}" type="datetime1">
              <a:rPr lang="de-DE" smtClean="0"/>
              <a:t>12.03.17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486234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8E7CA5-F689-D346-BD68-8E6DE7310060}" type="datetime1">
              <a:rPr lang="de-DE" smtClean="0"/>
              <a:t>12.03.17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75535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68069C-6B5D-C846-9C0F-4F37A838134E}" type="datetime1">
              <a:rPr lang="de-DE" smtClean="0"/>
              <a:t>12.03.17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0744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9184A9-87BD-AC4E-A689-AF8D67736279}" type="datetime1">
              <a:rPr lang="de-DE" smtClean="0"/>
              <a:t>12.03.17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81416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22CECB-F33A-4946-A710-1BCFE8ECC1EA}" type="datetime1">
              <a:rPr lang="de-DE" smtClean="0"/>
              <a:t>12.03.17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317085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15337F-43B4-4C47-979D-A72595A1E011}" type="datetime1">
              <a:rPr lang="de-DE" smtClean="0"/>
              <a:t>12.03.17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134621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Mastertitelformat bearbeiten</a:t>
            </a:r>
            <a:endParaRPr lang="de-DE" dirty="0"/>
          </a:p>
        </p:txBody>
      </p:sp>
      <p:sp>
        <p:nvSpPr>
          <p:cNvPr id="7" name="Inhaltsplatzhalter 6"/>
          <p:cNvSpPr>
            <a:spLocks noGrp="1"/>
          </p:cNvSpPr>
          <p:nvPr>
            <p:ph sz="quarter" idx="10"/>
          </p:nvPr>
        </p:nvSpPr>
        <p:spPr>
          <a:xfrm>
            <a:off x="838200" y="1901825"/>
            <a:ext cx="3867150" cy="4230688"/>
          </a:xfrm>
        </p:spPr>
        <p:txBody>
          <a:bodyPr/>
          <a:lstStyle/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</p:txBody>
      </p:sp>
      <p:sp>
        <p:nvSpPr>
          <p:cNvPr id="9" name="Platzhalter für vertikalen Inhalt 8"/>
          <p:cNvSpPr>
            <a:spLocks noGrp="1"/>
          </p:cNvSpPr>
          <p:nvPr>
            <p:ph orient="vert" sz="quarter" idx="11"/>
          </p:nvPr>
        </p:nvSpPr>
        <p:spPr>
          <a:xfrm>
            <a:off x="4900613" y="1901825"/>
            <a:ext cx="6453187" cy="4230688"/>
          </a:xfrm>
        </p:spPr>
        <p:txBody>
          <a:bodyPr vert="eaVert"/>
          <a:lstStyle/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e-DE" smtClean="0"/>
              <a:t>Mastertextformat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E398903A-5994-4441-AFC1-3DD173603BCB}" type="datetime1">
              <a:rPr lang="de-DE" smtClean="0"/>
              <a:t>12.03.17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8547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C5ACC9-DA75-9B4E-96FE-F3E844BCE35D}" type="datetime1">
              <a:rPr lang="de-DE" smtClean="0"/>
              <a:t>12.03.17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424374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Mastertextformat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528223-C76C-0F4F-95DA-F326AC264371}" type="datetime1">
              <a:rPr lang="de-DE" smtClean="0"/>
              <a:t>12.03.17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54076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auf Platzhalter ziehen oder durch Klicken auf Symbol hinzufügen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Mastertextformat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E8247C-9EE0-9E47-BCF7-F0B617A1A3CF}" type="datetime1">
              <a:rPr lang="de-DE" smtClean="0"/>
              <a:t>12.03.17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83876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Mastertitelformat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Mastertextformat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  <a:p>
            <a:pPr lvl="3"/>
            <a:r>
              <a:rPr lang="de-DE" dirty="0" smtClean="0"/>
              <a:t>Vierte Ebene</a:t>
            </a:r>
          </a:p>
          <a:p>
            <a:pPr lvl="4"/>
            <a:r>
              <a:rPr lang="de-DE" dirty="0" smtClean="0"/>
              <a:t>Fünfte Ebene</a:t>
            </a:r>
            <a:endParaRPr lang="de-DE" dirty="0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D03D76-338D-7145-A724-C6BA12F8EF73}" type="datetime1">
              <a:rPr lang="de-DE" smtClean="0"/>
              <a:t>12.03.17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F91B47-82BD-314D-ACEE-4AE48B64BC0B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83855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4" Type="http://schemas.openxmlformats.org/officeDocument/2006/relationships/diagramLayout" Target="../diagrams/layout2.xml"/><Relationship Id="rId5" Type="http://schemas.openxmlformats.org/officeDocument/2006/relationships/diagramQuickStyle" Target="../diagrams/quickStyle2.xml"/><Relationship Id="rId6" Type="http://schemas.openxmlformats.org/officeDocument/2006/relationships/diagramColors" Target="../diagrams/colors2.xml"/><Relationship Id="rId7" Type="http://schemas.microsoft.com/office/2007/relationships/diagramDrawing" Target="../diagrams/drawing2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tif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tif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5.tif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9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4" Type="http://schemas.openxmlformats.org/officeDocument/2006/relationships/image" Target="../media/image22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tiff"/><Relationship Id="rId3" Type="http://schemas.openxmlformats.org/officeDocument/2006/relationships/image" Target="../media/image24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4" Type="http://schemas.openxmlformats.org/officeDocument/2006/relationships/image" Target="../media/image4.png"/><Relationship Id="rId5" Type="http://schemas.microsoft.com/office/2007/relationships/hdphoto" Target="../media/hdphoto1.wdp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../media/image26.tif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4" Type="http://schemas.openxmlformats.org/officeDocument/2006/relationships/diagramLayout" Target="../diagrams/layout3.xml"/><Relationship Id="rId5" Type="http://schemas.openxmlformats.org/officeDocument/2006/relationships/diagramQuickStyle" Target="../diagrams/quickStyle3.xml"/><Relationship Id="rId6" Type="http://schemas.openxmlformats.org/officeDocument/2006/relationships/diagramColors" Target="../diagrams/colors3.xml"/><Relationship Id="rId7" Type="http://schemas.microsoft.com/office/2007/relationships/diagramDrawing" Target="../diagrams/drawing3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7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4" Type="http://schemas.openxmlformats.org/officeDocument/2006/relationships/diagramLayout" Target="../diagrams/layout4.xml"/><Relationship Id="rId5" Type="http://schemas.openxmlformats.org/officeDocument/2006/relationships/diagramQuickStyle" Target="../diagrams/quickStyle4.xml"/><Relationship Id="rId6" Type="http://schemas.openxmlformats.org/officeDocument/2006/relationships/diagramColors" Target="../diagrams/colors4.xml"/><Relationship Id="rId7" Type="http://schemas.microsoft.com/office/2007/relationships/diagramDrawing" Target="../diagrams/drawing4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jpg"/><Relationship Id="rId3" Type="http://schemas.openxmlformats.org/officeDocument/2006/relationships/image" Target="../media/image30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jp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4" Type="http://schemas.openxmlformats.org/officeDocument/2006/relationships/diagramLayout" Target="../diagrams/layout5.xml"/><Relationship Id="rId5" Type="http://schemas.openxmlformats.org/officeDocument/2006/relationships/diagramQuickStyle" Target="../diagrams/quickStyle5.xml"/><Relationship Id="rId6" Type="http://schemas.openxmlformats.org/officeDocument/2006/relationships/diagramColors" Target="../diagrams/colors5.xml"/><Relationship Id="rId7" Type="http://schemas.microsoft.com/office/2007/relationships/diagramDrawing" Target="../diagrams/drawing5.xml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jp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6.tiff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jp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4" Type="http://schemas.openxmlformats.org/officeDocument/2006/relationships/diagramLayout" Target="../diagrams/layout1.xml"/><Relationship Id="rId5" Type="http://schemas.openxmlformats.org/officeDocument/2006/relationships/diagramQuickStyle" Target="../diagrams/quickStyle1.xml"/><Relationship Id="rId6" Type="http://schemas.openxmlformats.org/officeDocument/2006/relationships/diagramColors" Target="../diagrams/colors1.xml"/><Relationship Id="rId7" Type="http://schemas.microsoft.com/office/2007/relationships/diagramDrawing" Target="../diagrams/drawing1.xml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tif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4" Type="http://schemas.openxmlformats.org/officeDocument/2006/relationships/image" Target="../media/image11.tiff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386"/>
            <a:ext cx="12192000" cy="813183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571500" y="3927531"/>
            <a:ext cx="11061700" cy="1803400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2619872" y="4091312"/>
            <a:ext cx="867507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spc="-300" dirty="0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KUNDENDATEN PROGRAMMATISCH AKTIVIEREN</a:t>
            </a:r>
            <a:endParaRPr lang="de-DE" sz="4400" b="1" spc="-3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alphaModFix amt="80000"/>
          </a:blip>
          <a:stretch>
            <a:fillRect/>
          </a:stretch>
        </p:blipFill>
        <p:spPr>
          <a:xfrm>
            <a:off x="691796" y="4036643"/>
            <a:ext cx="1610576" cy="1610576"/>
          </a:xfrm>
          <a:prstGeom prst="rect">
            <a:avLst/>
          </a:prstGeom>
          <a:noFill/>
        </p:spPr>
      </p:pic>
      <p:sp>
        <p:nvSpPr>
          <p:cNvPr id="7" name="Rechteck 6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1531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2565400"/>
            <a:ext cx="12192000" cy="3835475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2" name="Rectangle 11"/>
          <p:cNvSpPr/>
          <p:nvPr/>
        </p:nvSpPr>
        <p:spPr>
          <a:xfrm>
            <a:off x="0" y="3537057"/>
            <a:ext cx="12192000" cy="2740917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3" name="Diagram 7"/>
          <p:cNvGraphicFramePr/>
          <p:nvPr>
            <p:extLst>
              <p:ext uri="{D42A27DB-BD31-4B8C-83A1-F6EECF244321}">
                <p14:modId xmlns:p14="http://schemas.microsoft.com/office/powerpoint/2010/main" val="1230959263"/>
              </p:ext>
            </p:extLst>
          </p:nvPr>
        </p:nvGraphicFramePr>
        <p:xfrm>
          <a:off x="1994030" y="1455668"/>
          <a:ext cx="8153269" cy="416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itel 1"/>
          <p:cNvSpPr txBox="1">
            <a:spLocks/>
          </p:cNvSpPr>
          <p:nvPr/>
        </p:nvSpPr>
        <p:spPr>
          <a:xfrm>
            <a:off x="4152900" y="609492"/>
            <a:ext cx="10515600" cy="9500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70000"/>
              </a:lnSpc>
              <a:tabLst>
                <a:tab pos="977900" algn="l"/>
              </a:tabLst>
            </a:pPr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Daten</a:t>
            </a:r>
            <a:r>
              <a:rPr lang="en-US" sz="30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3000" b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sammeln</a:t>
            </a:r>
            <a:endParaRPr lang="en-US" sz="3000" b="1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de-DE" sz="5600" dirty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" name="Inhaltsplatzhalter 2"/>
          <p:cNvSpPr txBox="1">
            <a:spLocks/>
          </p:cNvSpPr>
          <p:nvPr/>
        </p:nvSpPr>
        <p:spPr>
          <a:xfrm>
            <a:off x="4274252" y="551746"/>
            <a:ext cx="4125627" cy="26410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40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600"/>
              </a:lnSpc>
              <a:spcAft>
                <a:spcPts val="600"/>
              </a:spcAft>
              <a:buClr>
                <a:srgbClr val="F0612E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Website, Apps</a:t>
            </a:r>
          </a:p>
          <a:p>
            <a:pPr>
              <a:lnSpc>
                <a:spcPts val="1600"/>
              </a:lnSpc>
              <a:spcAft>
                <a:spcPts val="600"/>
              </a:spcAft>
              <a:buClr>
                <a:srgbClr val="F0612E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Media / </a:t>
            </a:r>
            <a:r>
              <a:rPr lang="en-US" sz="24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Kampagnen</a:t>
            </a:r>
            <a:endParaRPr lang="en-US" sz="2400" dirty="0" smtClean="0">
              <a:solidFill>
                <a:schemeClr val="tx1">
                  <a:lumMod val="85000"/>
                  <a:lumOff val="1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>
              <a:lnSpc>
                <a:spcPts val="1600"/>
              </a:lnSpc>
              <a:spcAft>
                <a:spcPts val="600"/>
              </a:spcAft>
              <a:buClr>
                <a:srgbClr val="F0612E"/>
              </a:buClr>
              <a:buFont typeface="Arial" charset="0"/>
              <a:buChar char="•"/>
            </a:pPr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" charset="0"/>
                <a:ea typeface="Arial" charset="0"/>
                <a:cs typeface="Arial" charset="0"/>
              </a:rPr>
              <a:t>CRM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2133730" y="4833407"/>
            <a:ext cx="3606670" cy="16055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de-DE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Surf- &amp; Kauf-Verhalten</a:t>
            </a:r>
          </a:p>
          <a:p>
            <a:pPr marL="171450" lvl="0" indent="-17145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de-DE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Absichten (</a:t>
            </a:r>
            <a:r>
              <a:rPr lang="de-DE" sz="2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Intent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</a:p>
          <a:p>
            <a:pPr marL="171450" lvl="0" indent="-17145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</a:pPr>
            <a:r>
              <a:rPr lang="de-DE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Sozio-Demografie</a:t>
            </a:r>
          </a:p>
          <a:p>
            <a:pPr marL="171450" lvl="0" indent="-171450">
              <a:lnSpc>
                <a:spcPts val="1600"/>
              </a:lnSpc>
              <a:buFont typeface="Arial" charset="0"/>
              <a:buChar char="•"/>
            </a:pPr>
            <a:endParaRPr lang="de-DE" sz="24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pPr marL="171450" lvl="0" indent="-171450">
              <a:lnSpc>
                <a:spcPts val="1600"/>
              </a:lnSpc>
              <a:buFont typeface="Arial" charset="0"/>
              <a:buChar char="•"/>
            </a:pPr>
            <a:endParaRPr lang="de-DE" sz="1400" dirty="0">
              <a:latin typeface="Century Gothic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5927140" y="4833407"/>
            <a:ext cx="3851860" cy="11182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de-DE"/>
            </a:defPPr>
            <a:lvl1pPr marL="171450" lvl="0" indent="-171450">
              <a:lnSpc>
                <a:spcPts val="1600"/>
              </a:lnSpc>
              <a:spcBef>
                <a:spcPts val="1000"/>
              </a:spcBef>
              <a:spcAft>
                <a:spcPts val="600"/>
              </a:spcAft>
              <a:buFont typeface="Arial" charset="0"/>
              <a:buChar char="•"/>
              <a:defRPr sz="240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de-DE" dirty="0"/>
              <a:t>individuelle Ansprache</a:t>
            </a:r>
          </a:p>
          <a:p>
            <a:r>
              <a:rPr lang="de-DE" dirty="0" err="1"/>
              <a:t>Upselling</a:t>
            </a:r>
            <a:r>
              <a:rPr lang="de-DE" dirty="0"/>
              <a:t> / </a:t>
            </a:r>
            <a:r>
              <a:rPr lang="de-DE" dirty="0" smtClean="0"/>
              <a:t>Retention</a:t>
            </a:r>
            <a:endParaRPr lang="de-DE" dirty="0"/>
          </a:p>
          <a:p>
            <a:r>
              <a:rPr lang="de-DE" dirty="0" err="1" smtClean="0"/>
              <a:t>Lookalikes</a:t>
            </a:r>
            <a:r>
              <a:rPr lang="de-DE" dirty="0" smtClean="0"/>
              <a:t> (</a:t>
            </a:r>
            <a:r>
              <a:rPr lang="de-DE" dirty="0" err="1" smtClean="0"/>
              <a:t>Prospecting</a:t>
            </a:r>
            <a:r>
              <a:rPr lang="de-DE" dirty="0"/>
              <a:t>)</a:t>
            </a:r>
          </a:p>
        </p:txBody>
      </p:sp>
      <p:sp>
        <p:nvSpPr>
          <p:cNvPr id="10" name="Rechteck 9"/>
          <p:cNvSpPr/>
          <p:nvPr/>
        </p:nvSpPr>
        <p:spPr>
          <a:xfrm>
            <a:off x="374079" y="4897008"/>
            <a:ext cx="1048321" cy="881492"/>
          </a:xfrm>
          <a:prstGeom prst="rect">
            <a:avLst/>
          </a:prstGeom>
          <a:noFill/>
          <a:ln w="190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11" name="Inhaltsplatzhalter 2"/>
          <p:cNvSpPr txBox="1">
            <a:spLocks/>
          </p:cNvSpPr>
          <p:nvPr/>
        </p:nvSpPr>
        <p:spPr>
          <a:xfrm>
            <a:off x="406531" y="4884207"/>
            <a:ext cx="2060894" cy="8841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</a:t>
            </a:r>
            <a:r>
              <a:rPr lang="en-US" sz="1800" baseline="300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rd</a:t>
            </a:r>
            <a:r>
              <a:rPr lang="en-US" sz="18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Party </a:t>
            </a:r>
            <a:br>
              <a:rPr lang="en-US" sz="180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en-US" sz="18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Daten</a:t>
            </a:r>
            <a:endParaRPr lang="en-US" sz="1800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656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Graphic spid="3" grpId="0">
        <p:bldAsOne/>
      </p:bldGraphic>
      <p:bldP spid="6" grpId="0"/>
      <p:bldP spid="7" grpId="0"/>
      <p:bldP spid="10" grpId="0" animBg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feld 4"/>
          <p:cNvSpPr txBox="1"/>
          <p:nvPr/>
        </p:nvSpPr>
        <p:spPr>
          <a:xfrm>
            <a:off x="943472" y="3306844"/>
            <a:ext cx="8675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0" b="1" spc="-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PRODUKTE</a:t>
            </a: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"/>
            <a:ext cx="12192000" cy="9671965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5689599"/>
            <a:ext cx="12192000" cy="1168401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extfeld 1"/>
          <p:cNvSpPr txBox="1"/>
          <p:nvPr/>
        </p:nvSpPr>
        <p:spPr>
          <a:xfrm>
            <a:off x="355600" y="6045200"/>
            <a:ext cx="505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Upselling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/ Retention</a:t>
            </a:r>
            <a:endParaRPr lang="de-DE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57753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Bild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425" y="884783"/>
            <a:ext cx="11631940" cy="4449217"/>
          </a:xfrm>
          <a:prstGeom prst="rect">
            <a:avLst/>
          </a:prstGeom>
        </p:spPr>
      </p:pic>
      <p:sp>
        <p:nvSpPr>
          <p:cNvPr id="37" name="Rechteck 36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38" name="Rechteck 37"/>
          <p:cNvSpPr/>
          <p:nvPr/>
        </p:nvSpPr>
        <p:spPr>
          <a:xfrm>
            <a:off x="0" y="5689599"/>
            <a:ext cx="12192000" cy="1168401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355600" y="6045200"/>
            <a:ext cx="505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Lookalikes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(</a:t>
            </a:r>
            <a:r>
              <a:rPr lang="de-DE" sz="24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Prospecting</a:t>
            </a:r>
            <a:r>
              <a:rPr lang="de-DE" sz="24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)</a:t>
            </a:r>
            <a:endParaRPr lang="de-DE" sz="24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72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742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/>
          <p:cNvSpPr txBox="1"/>
          <p:nvPr/>
        </p:nvSpPr>
        <p:spPr>
          <a:xfrm>
            <a:off x="257672" y="1792612"/>
            <a:ext cx="8675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spc="-3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BOOM...</a:t>
            </a:r>
            <a:endParaRPr lang="de-DE" sz="4400" b="1" spc="-300" dirty="0" smtClean="0">
              <a:solidFill>
                <a:schemeClr val="bg1"/>
              </a:solidFill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2832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218276" cy="68580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82600" y="393700"/>
            <a:ext cx="2209800" cy="1323439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Und los...?</a:t>
            </a:r>
            <a:endParaRPr lang="de-DE" sz="4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6900"/>
            <a:ext cx="12192000" cy="8125897"/>
          </a:xfrm>
          <a:prstGeom prst="rect">
            <a:avLst/>
          </a:prstGeom>
        </p:spPr>
      </p:pic>
      <p:sp>
        <p:nvSpPr>
          <p:cNvPr id="24" name="Rechteck 23"/>
          <p:cNvSpPr/>
          <p:nvPr/>
        </p:nvSpPr>
        <p:spPr>
          <a:xfrm>
            <a:off x="2698750" y="3906147"/>
            <a:ext cx="6794500" cy="1139769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5" name="Textfeld 24"/>
          <p:cNvSpPr txBox="1"/>
          <p:nvPr/>
        </p:nvSpPr>
        <p:spPr>
          <a:xfrm>
            <a:off x="1768972" y="4091312"/>
            <a:ext cx="8675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spc="-300" dirty="0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Herausforderungen</a:t>
            </a:r>
            <a:endParaRPr lang="de-DE" sz="4400" b="1" spc="-300" dirty="0" smtClean="0">
              <a:latin typeface="Open Sans" charset="0"/>
              <a:ea typeface="Open Sans" charset="0"/>
              <a:cs typeface="Open Sans" charset="0"/>
            </a:endParaRPr>
          </a:p>
        </p:txBody>
      </p:sp>
      <p:sp>
        <p:nvSpPr>
          <p:cNvPr id="26" name="Rechteck 25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27" name="Rechteck 26"/>
          <p:cNvSpPr/>
          <p:nvPr/>
        </p:nvSpPr>
        <p:spPr>
          <a:xfrm>
            <a:off x="0" y="5689599"/>
            <a:ext cx="12192000" cy="1168401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Textfeld 27"/>
          <p:cNvSpPr txBox="1"/>
          <p:nvPr/>
        </p:nvSpPr>
        <p:spPr>
          <a:xfrm>
            <a:off x="6083300" y="6246166"/>
            <a:ext cx="505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de-DE" sz="16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Quelle: </a:t>
            </a:r>
            <a:r>
              <a:rPr lang="de-DE" sz="16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Econsultancy</a:t>
            </a:r>
            <a:endParaRPr lang="de-DE" sz="16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alphaModFix amt="8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309341"/>
            <a:ext cx="10058400" cy="5354585"/>
          </a:xfrm>
          <a:prstGeom prst="rect">
            <a:avLst/>
          </a:prstGeom>
        </p:spPr>
      </p:pic>
      <p:pic>
        <p:nvPicPr>
          <p:cNvPr id="6" name="Bild 5"/>
          <p:cNvPicPr>
            <a:picLocks noChangeAspect="1"/>
          </p:cNvPicPr>
          <p:nvPr/>
        </p:nvPicPr>
        <p:blipFill>
          <a:blip r:embed="rId4"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5736734"/>
            <a:ext cx="5334000" cy="291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594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6" grpId="0" animBg="1"/>
      <p:bldP spid="27" grpId="0" animBg="1"/>
      <p:bldP spid="2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5899" y="79662"/>
            <a:ext cx="9236479" cy="6587838"/>
          </a:xfrm>
          <a:prstGeom prst="rect">
            <a:avLst/>
          </a:prstGeom>
        </p:spPr>
      </p:pic>
      <p:sp>
        <p:nvSpPr>
          <p:cNvPr id="7" name="Rechteck 6"/>
          <p:cNvSpPr/>
          <p:nvPr/>
        </p:nvSpPr>
        <p:spPr>
          <a:xfrm>
            <a:off x="0" y="6507490"/>
            <a:ext cx="12192000" cy="350510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10968065" y="6545590"/>
            <a:ext cx="321468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1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Quelle</a:t>
            </a:r>
            <a:r>
              <a:rPr lang="de-DE" sz="11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: </a:t>
            </a:r>
            <a:r>
              <a:rPr lang="de-DE" sz="11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Netshop</a:t>
            </a:r>
            <a:endParaRPr lang="de-DE" sz="11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12250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60400"/>
            <a:ext cx="12192000" cy="8201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2824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2723" y="528207"/>
            <a:ext cx="11391953" cy="5572986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0" y="5689599"/>
            <a:ext cx="12192000" cy="1168401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Rechteck 1"/>
          <p:cNvSpPr/>
          <p:nvPr/>
        </p:nvSpPr>
        <p:spPr>
          <a:xfrm>
            <a:off x="279400" y="490107"/>
            <a:ext cx="11633200" cy="50597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16300" y="1235896"/>
            <a:ext cx="5359400" cy="350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77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C6F91B47-82BD-314D-ACEE-4AE48B64BC0B}" type="slidenum">
              <a:rPr lang="de-DE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19</a:t>
            </a:fld>
            <a:endParaRPr lang="de-DE" dirty="0">
              <a:solidFill>
                <a:srgbClr val="F0612E"/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45952"/>
            <a:ext cx="12192000" cy="3458095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4000500" y="3759200"/>
            <a:ext cx="4102100" cy="10287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Rechteck 3"/>
          <p:cNvSpPr/>
          <p:nvPr/>
        </p:nvSpPr>
        <p:spPr>
          <a:xfrm>
            <a:off x="8280400" y="1445952"/>
            <a:ext cx="3302000" cy="30117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3905250" y="1445952"/>
            <a:ext cx="4610100" cy="27196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9" name="Rechteck 8"/>
          <p:cNvSpPr/>
          <p:nvPr/>
        </p:nvSpPr>
        <p:spPr>
          <a:xfrm>
            <a:off x="0" y="5689599"/>
            <a:ext cx="12192000" cy="1168401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/>
        </p:nvSpPr>
        <p:spPr>
          <a:xfrm>
            <a:off x="279400" y="490107"/>
            <a:ext cx="11633200" cy="5059793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5900" y="1263650"/>
            <a:ext cx="6692900" cy="3739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8903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1847850" y="2387600"/>
            <a:ext cx="8470900" cy="2095500"/>
          </a:xfrm>
          <a:prstGeom prst="rect">
            <a:avLst/>
          </a:prstGeom>
          <a:solidFill>
            <a:schemeClr val="bg1">
              <a:lumMod val="85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" name="Bild 4"/>
          <p:cNvPicPr>
            <a:picLocks noChangeAspect="1"/>
          </p:cNvPicPr>
          <p:nvPr/>
        </p:nvPicPr>
        <p:blipFill>
          <a:blip r:embed="rId4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658" y="2197100"/>
            <a:ext cx="8970083" cy="2476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93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6400" y="1549400"/>
            <a:ext cx="3759200" cy="37592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Textfeld 4"/>
          <p:cNvSpPr txBox="1"/>
          <p:nvPr/>
        </p:nvSpPr>
        <p:spPr>
          <a:xfrm>
            <a:off x="2619872" y="4091312"/>
            <a:ext cx="867507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400" b="1" spc="-300" dirty="0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Alles super?</a:t>
            </a:r>
            <a:endParaRPr lang="de-DE" sz="4400" b="1" spc="-300" dirty="0" smtClean="0">
              <a:latin typeface="Open Sans" charset="0"/>
              <a:ea typeface="Open Sans" charset="0"/>
              <a:cs typeface="Open Sa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44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2476500"/>
            <a:ext cx="12192000" cy="3835475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14" name="Rectangle 11"/>
          <p:cNvSpPr/>
          <p:nvPr/>
        </p:nvSpPr>
        <p:spPr>
          <a:xfrm>
            <a:off x="0" y="3537057"/>
            <a:ext cx="12192000" cy="2740917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3" name="Diagram 7"/>
          <p:cNvGraphicFramePr/>
          <p:nvPr>
            <p:extLst/>
          </p:nvPr>
        </p:nvGraphicFramePr>
        <p:xfrm>
          <a:off x="1994030" y="1455668"/>
          <a:ext cx="8153269" cy="416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hteck 11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16842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0" y="0"/>
            <a:ext cx="13512268" cy="8991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82600" y="241300"/>
            <a:ext cx="3352800" cy="1938992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Mehr </a:t>
            </a:r>
            <a:r>
              <a:rPr lang="de-DE" sz="4000" b="1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Buzzwords</a:t>
            </a:r>
            <a:r>
              <a:rPr lang="de-DE" sz="40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bitte!</a:t>
            </a:r>
            <a:endParaRPr lang="de-DE" sz="4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20949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2476500"/>
            <a:ext cx="12192000" cy="3835475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14" name="Rectangle 11"/>
          <p:cNvSpPr/>
          <p:nvPr/>
        </p:nvSpPr>
        <p:spPr>
          <a:xfrm>
            <a:off x="0" y="3537057"/>
            <a:ext cx="12192000" cy="2740917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3" name="Diagram 7"/>
          <p:cNvGraphicFramePr/>
          <p:nvPr>
            <p:extLst>
              <p:ext uri="{D42A27DB-BD31-4B8C-83A1-F6EECF244321}">
                <p14:modId xmlns:p14="http://schemas.microsoft.com/office/powerpoint/2010/main" val="2125846754"/>
              </p:ext>
            </p:extLst>
          </p:nvPr>
        </p:nvGraphicFramePr>
        <p:xfrm>
          <a:off x="1994030" y="1455668"/>
          <a:ext cx="8153269" cy="416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hteck 11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09847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559300" y="2970381"/>
            <a:ext cx="307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$540m</a:t>
            </a:r>
            <a:endParaRPr lang="de-DE" sz="6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819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0" y="1272041"/>
            <a:ext cx="9652000" cy="4412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82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800" y="0"/>
            <a:ext cx="80198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45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Inhaltsplatzhalter 2"/>
          <p:cNvSpPr txBox="1">
            <a:spLocks/>
          </p:cNvSpPr>
          <p:nvPr/>
        </p:nvSpPr>
        <p:spPr>
          <a:xfrm>
            <a:off x="1838006" y="614486"/>
            <a:ext cx="8366312" cy="290411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n-US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BEISPIELUMFELDER LIFESTYLE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66467"/>
          </a:xfrm>
          <a:prstGeom prst="rect">
            <a:avLst/>
          </a:prstGeom>
        </p:spPr>
      </p:pic>
      <p:pic>
        <p:nvPicPr>
          <p:cNvPr id="4" name="Bild 3"/>
          <p:cNvPicPr>
            <a:picLocks noChangeAspect="1"/>
          </p:cNvPicPr>
          <p:nvPr/>
        </p:nvPicPr>
        <p:blipFill>
          <a:blip r:embed="rId3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7200" y="2438400"/>
            <a:ext cx="6197600" cy="1981200"/>
          </a:xfrm>
          <a:prstGeom prst="rect">
            <a:avLst/>
          </a:prstGeom>
          <a:solidFill>
            <a:schemeClr val="accent1"/>
          </a:solidFill>
        </p:spPr>
      </p:pic>
    </p:spTree>
    <p:extLst>
      <p:ext uri="{BB962C8B-B14F-4D97-AF65-F5344CB8AC3E}">
        <p14:creationId xmlns:p14="http://schemas.microsoft.com/office/powerpoint/2010/main" val="1131480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28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0"/>
            <a:ext cx="5943600" cy="6858000"/>
          </a:xfrm>
          <a:prstGeom prst="rect">
            <a:avLst/>
          </a:prstGeom>
        </p:spPr>
      </p:pic>
      <p:sp>
        <p:nvSpPr>
          <p:cNvPr id="3" name="Rechteck 2"/>
          <p:cNvSpPr/>
          <p:nvPr/>
        </p:nvSpPr>
        <p:spPr>
          <a:xfrm>
            <a:off x="2870200" y="6356350"/>
            <a:ext cx="4381500" cy="501650"/>
          </a:xfrm>
          <a:prstGeom prst="rect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772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662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80294"/>
            <a:ext cx="12192000" cy="9144000"/>
          </a:xfrm>
          <a:prstGeom prst="rect">
            <a:avLst/>
          </a:prstGeom>
        </p:spPr>
      </p:pic>
      <p:sp>
        <p:nvSpPr>
          <p:cNvPr id="33" name="Textfeld 32"/>
          <p:cNvSpPr txBox="1"/>
          <p:nvPr/>
        </p:nvSpPr>
        <p:spPr>
          <a:xfrm>
            <a:off x="5918200" y="1291104"/>
            <a:ext cx="57531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essere Zielgruppenansprache</a:t>
            </a:r>
          </a:p>
          <a:p>
            <a:endParaRPr lang="de-DE" sz="4000" b="1" dirty="0" smtClean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einladende Werbung</a:t>
            </a:r>
            <a:endParaRPr lang="de-DE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endParaRPr lang="de-DE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mehr Umsatz </a:t>
            </a:r>
            <a:b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</a:br>
            <a: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im Shop &amp; Store</a:t>
            </a:r>
            <a:endParaRPr lang="de-DE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26754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4559300" y="2970381"/>
            <a:ext cx="3073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QPS</a:t>
            </a:r>
            <a:endParaRPr lang="de-DE" sz="6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046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/>
          <p:cNvSpPr/>
          <p:nvPr/>
        </p:nvSpPr>
        <p:spPr>
          <a:xfrm>
            <a:off x="0" y="2476500"/>
            <a:ext cx="12192000" cy="3835475"/>
          </a:xfrm>
          <a:prstGeom prst="rect">
            <a:avLst/>
          </a:prstGeom>
          <a:solidFill>
            <a:schemeClr val="tx1">
              <a:lumMod val="50000"/>
              <a:lumOff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14" name="Rectangle 11"/>
          <p:cNvSpPr/>
          <p:nvPr/>
        </p:nvSpPr>
        <p:spPr>
          <a:xfrm>
            <a:off x="0" y="3537057"/>
            <a:ext cx="12192000" cy="2740917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graphicFrame>
        <p:nvGraphicFramePr>
          <p:cNvPr id="3" name="Diagram 7"/>
          <p:cNvGraphicFramePr/>
          <p:nvPr>
            <p:extLst/>
          </p:nvPr>
        </p:nvGraphicFramePr>
        <p:xfrm>
          <a:off x="1994030" y="1455668"/>
          <a:ext cx="8153269" cy="416277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Rechteck 11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6506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>
        <p:bldAsOne/>
      </p:bldGraphic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698500"/>
            <a:ext cx="12192000" cy="809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702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F91B47-82BD-314D-ACEE-4AE48B64BC0B}" type="slidenum">
              <a:rPr lang="de-DE" smtClean="0"/>
              <a:t>33</a:t>
            </a:fld>
            <a:endParaRPr lang="de-DE"/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256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334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99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2650" y="787400"/>
            <a:ext cx="10426700" cy="5213350"/>
          </a:xfrm>
          <a:prstGeom prst="rect">
            <a:avLst/>
          </a:prstGeom>
        </p:spPr>
      </p:pic>
      <p:sp>
        <p:nvSpPr>
          <p:cNvPr id="4" name="Rechteck 3"/>
          <p:cNvSpPr/>
          <p:nvPr/>
        </p:nvSpPr>
        <p:spPr>
          <a:xfrm>
            <a:off x="0" y="6507490"/>
            <a:ext cx="12192000" cy="350510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95616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1" y="-431800"/>
            <a:ext cx="12368729" cy="77978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3441700" y="3111570"/>
            <a:ext cx="5334000" cy="707886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40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Lifestyle Brand</a:t>
            </a:r>
            <a:endParaRPr lang="de-DE" sz="4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01517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438400" y="1738481"/>
            <a:ext cx="731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 err="1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Twinning</a:t>
            </a:r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 auf wertvolle Käufer-Segmente</a:t>
            </a:r>
          </a:p>
          <a:p>
            <a:pPr algn="ctr"/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+</a:t>
            </a:r>
            <a:endParaRPr lang="de-DE" sz="4400" b="1" dirty="0">
              <a:solidFill>
                <a:srgbClr val="58BDB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Bestandskunden-ausschluss</a:t>
            </a:r>
            <a:endParaRPr lang="de-DE" sz="4400" b="1" dirty="0">
              <a:solidFill>
                <a:srgbClr val="58BDB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428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4245" cy="830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660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438400" y="1738481"/>
            <a:ext cx="73152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dirty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n</a:t>
            </a:r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eues Setup: 3 DSPs</a:t>
            </a:r>
          </a:p>
          <a:p>
            <a:pPr algn="ctr"/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(ca. 80 Line Items)</a:t>
            </a:r>
            <a:endParaRPr lang="de-DE" sz="4400" b="1" dirty="0">
              <a:solidFill>
                <a:srgbClr val="58BDB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4400" b="1" dirty="0" smtClean="0">
              <a:solidFill>
                <a:srgbClr val="58BDB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1 Tag Manager &amp;</a:t>
            </a:r>
            <a:endParaRPr lang="de-DE" sz="4400" b="1" dirty="0">
              <a:solidFill>
                <a:srgbClr val="58BDB6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zentraler Adserver</a:t>
            </a:r>
          </a:p>
        </p:txBody>
      </p:sp>
    </p:spTree>
    <p:extLst>
      <p:ext uri="{BB962C8B-B14F-4D97-AF65-F5344CB8AC3E}">
        <p14:creationId xmlns:p14="http://schemas.microsoft.com/office/powerpoint/2010/main" val="1964372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0" y="-1727200"/>
            <a:ext cx="16230601" cy="10820401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82600" y="393700"/>
            <a:ext cx="4140200" cy="3170099"/>
          </a:xfrm>
          <a:prstGeom prst="rect">
            <a:avLst/>
          </a:prstGeom>
          <a:solidFill>
            <a:schemeClr val="bg2">
              <a:alpha val="2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Informationen &amp;</a:t>
            </a:r>
          </a:p>
          <a:p>
            <a: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Signale vom Kunden</a:t>
            </a:r>
          </a:p>
          <a:p>
            <a:endParaRPr lang="de-DE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de-DE" sz="40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e</a:t>
            </a:r>
            <a:r>
              <a:rPr lang="de-DE" sz="40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xterne Daten</a:t>
            </a:r>
            <a:endParaRPr lang="de-DE" sz="40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0466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feld 2"/>
          <p:cNvSpPr txBox="1"/>
          <p:nvPr/>
        </p:nvSpPr>
        <p:spPr>
          <a:xfrm>
            <a:off x="2438400" y="1979781"/>
            <a:ext cx="7315200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4400" b="1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Kosten +15%</a:t>
            </a:r>
          </a:p>
          <a:p>
            <a:pPr algn="ctr"/>
            <a:endParaRPr lang="de-DE" sz="2400" b="1" i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4400" b="1" i="1" dirty="0" err="1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Conversion</a:t>
            </a:r>
            <a:r>
              <a:rPr lang="de-DE" sz="4400" b="1" i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 -10%</a:t>
            </a:r>
          </a:p>
          <a:p>
            <a:pPr algn="ctr"/>
            <a:endParaRPr lang="de-DE" sz="32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4400" b="1" dirty="0" smtClean="0">
                <a:solidFill>
                  <a:srgbClr val="58BDB6"/>
                </a:solidFill>
                <a:latin typeface="Arial" charset="0"/>
                <a:ea typeface="Arial" charset="0"/>
                <a:cs typeface="Arial" charset="0"/>
              </a:rPr>
              <a:t>Warenkörbe +40%</a:t>
            </a:r>
            <a:endParaRPr lang="de-DE" sz="4400" b="1" dirty="0">
              <a:solidFill>
                <a:srgbClr val="58BDB6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1629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82600"/>
            <a:ext cx="12192000" cy="812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954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6100" y="0"/>
            <a:ext cx="13512268" cy="8991600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482600" y="393700"/>
            <a:ext cx="2209800" cy="1323439"/>
          </a:xfrm>
          <a:prstGeom prst="rect">
            <a:avLst/>
          </a:prstGeom>
          <a:solidFill>
            <a:schemeClr val="bg2">
              <a:alpha val="9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4000" b="1" dirty="0" smtClean="0">
                <a:solidFill>
                  <a:schemeClr val="accent2"/>
                </a:solidFill>
                <a:latin typeface="Arial" charset="0"/>
                <a:ea typeface="Arial" charset="0"/>
                <a:cs typeface="Arial" charset="0"/>
              </a:rPr>
              <a:t>DMP bitte!</a:t>
            </a:r>
            <a:endParaRPr lang="de-DE" sz="4000" b="1" dirty="0">
              <a:solidFill>
                <a:schemeClr val="accent2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79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hteck 28"/>
          <p:cNvSpPr/>
          <p:nvPr/>
        </p:nvSpPr>
        <p:spPr>
          <a:xfrm>
            <a:off x="0" y="5897135"/>
            <a:ext cx="12192000" cy="960865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/>
          <p:cNvSpPr/>
          <p:nvPr/>
        </p:nvSpPr>
        <p:spPr>
          <a:xfrm>
            <a:off x="4426987" y="4993368"/>
            <a:ext cx="133861" cy="111276"/>
          </a:xfrm>
          <a:prstGeom prst="rect">
            <a:avLst/>
          </a:prstGeom>
          <a:solidFill>
            <a:srgbClr val="F0612E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20" name="Rechteck 19"/>
          <p:cNvSpPr/>
          <p:nvPr/>
        </p:nvSpPr>
        <p:spPr>
          <a:xfrm>
            <a:off x="4426987" y="5261530"/>
            <a:ext cx="127000" cy="114417"/>
          </a:xfrm>
          <a:prstGeom prst="rect">
            <a:avLst/>
          </a:prstGeom>
          <a:solidFill>
            <a:srgbClr val="58BDB6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21" name="Rechteck 20"/>
          <p:cNvSpPr/>
          <p:nvPr/>
        </p:nvSpPr>
        <p:spPr>
          <a:xfrm>
            <a:off x="4429238" y="5528464"/>
            <a:ext cx="127000" cy="114417"/>
          </a:xfrm>
          <a:prstGeom prst="rect">
            <a:avLst/>
          </a:prstGeom>
          <a:solidFill>
            <a:srgbClr val="FFC000"/>
          </a:solidFill>
          <a:ln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5" name="Textfeld 4"/>
          <p:cNvSpPr txBox="1"/>
          <p:nvPr/>
        </p:nvSpPr>
        <p:spPr>
          <a:xfrm>
            <a:off x="4579387" y="4924467"/>
            <a:ext cx="1587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de-D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erwenden eine DMP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Textfeld 21"/>
          <p:cNvSpPr txBox="1"/>
          <p:nvPr/>
        </p:nvSpPr>
        <p:spPr>
          <a:xfrm>
            <a:off x="4581638" y="5188336"/>
            <a:ext cx="46863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planen innerhalb der nächsten 12 Monate DMP einzusetzen 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" name="Textfeld 22"/>
          <p:cNvSpPr txBox="1"/>
          <p:nvPr/>
        </p:nvSpPr>
        <p:spPr>
          <a:xfrm>
            <a:off x="4581638" y="5452205"/>
            <a:ext cx="52578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v</a:t>
            </a:r>
            <a:r>
              <a:rPr lang="de-DE" sz="10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erwenden keine DMP und haben keine entsprechenden Pläne</a:t>
            </a:r>
            <a:endParaRPr lang="de-DE" sz="10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4" name="Bild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46"/>
          <a:stretch/>
        </p:blipFill>
        <p:spPr>
          <a:xfrm>
            <a:off x="1366867" y="751110"/>
            <a:ext cx="9898781" cy="4098542"/>
          </a:xfrm>
          <a:prstGeom prst="rect">
            <a:avLst/>
          </a:prstGeom>
        </p:spPr>
      </p:pic>
      <p:sp>
        <p:nvSpPr>
          <p:cNvPr id="12" name="Textfeld 11"/>
          <p:cNvSpPr txBox="1"/>
          <p:nvPr/>
        </p:nvSpPr>
        <p:spPr>
          <a:xfrm>
            <a:off x="5743213" y="6242317"/>
            <a:ext cx="870657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200" i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Quelle: </a:t>
            </a:r>
            <a:r>
              <a:rPr lang="de-DE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The </a:t>
            </a:r>
            <a:r>
              <a:rPr lang="de-DE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Relevancy</a:t>
            </a:r>
            <a:r>
              <a:rPr lang="de-DE" sz="120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 Group für </a:t>
            </a:r>
            <a:r>
              <a:rPr lang="de-DE" sz="1200" dirty="0" err="1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AdExchanger</a:t>
            </a:r>
            <a:endParaRPr lang="de-DE" sz="120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3086099" y="3661185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40%</a:t>
            </a:r>
            <a:endParaRPr lang="de-DE" sz="105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3086099" y="2037766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60%</a:t>
            </a:r>
            <a:endParaRPr lang="de-DE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5" name="Textfeld 14"/>
          <p:cNvSpPr txBox="1"/>
          <p:nvPr/>
        </p:nvSpPr>
        <p:spPr>
          <a:xfrm>
            <a:off x="9156699" y="3645198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44%</a:t>
            </a:r>
            <a:endParaRPr lang="de-DE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7" name="Textfeld 16"/>
          <p:cNvSpPr txBox="1"/>
          <p:nvPr/>
        </p:nvSpPr>
        <p:spPr>
          <a:xfrm>
            <a:off x="9156699" y="2299924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29%</a:t>
            </a:r>
            <a:endParaRPr lang="de-DE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9156699" y="1345730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27%</a:t>
            </a:r>
            <a:endParaRPr lang="de-DE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4" name="Textfeld 23"/>
          <p:cNvSpPr txBox="1"/>
          <p:nvPr/>
        </p:nvSpPr>
        <p:spPr>
          <a:xfrm>
            <a:off x="6121399" y="3614398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45%</a:t>
            </a:r>
            <a:endParaRPr lang="de-DE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6121399" y="2223724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36%</a:t>
            </a:r>
            <a:endParaRPr lang="de-DE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6" name="Textfeld 25"/>
          <p:cNvSpPr txBox="1"/>
          <p:nvPr/>
        </p:nvSpPr>
        <p:spPr>
          <a:xfrm>
            <a:off x="6121398" y="1246207"/>
            <a:ext cx="79589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19%</a:t>
            </a:r>
            <a:endParaRPr lang="de-DE" sz="1050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5765799" y="4531229"/>
            <a:ext cx="1469342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Reisebranche</a:t>
            </a: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2228850" y="4533049"/>
            <a:ext cx="243359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FMCG</a:t>
            </a: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8337550" y="4534479"/>
            <a:ext cx="2433598" cy="2616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11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Finanzdienstleistungen</a:t>
            </a:r>
            <a:endParaRPr lang="de-DE" sz="11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160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5800" y="0"/>
            <a:ext cx="13574598" cy="6858000"/>
          </a:xfrm>
          <a:prstGeom prst="rect">
            <a:avLst/>
          </a:prstGeom>
        </p:spPr>
      </p:pic>
      <p:graphicFrame>
        <p:nvGraphicFramePr>
          <p:cNvPr id="4" name="Diagramm 3"/>
          <p:cNvGraphicFramePr/>
          <p:nvPr>
            <p:extLst>
              <p:ext uri="{D42A27DB-BD31-4B8C-83A1-F6EECF244321}">
                <p14:modId xmlns:p14="http://schemas.microsoft.com/office/powerpoint/2010/main" val="946470228"/>
              </p:ext>
            </p:extLst>
          </p:nvPr>
        </p:nvGraphicFramePr>
        <p:xfrm>
          <a:off x="3022600" y="787400"/>
          <a:ext cx="6159500" cy="52435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/>
          <p:cNvSpPr txBox="1"/>
          <p:nvPr/>
        </p:nvSpPr>
        <p:spPr>
          <a:xfrm>
            <a:off x="3594100" y="884258"/>
            <a:ext cx="558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Daten aus verschiedenen Quellen 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3594100" y="1608158"/>
            <a:ext cx="558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Single Customer View (SCV)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3594100" y="2336821"/>
            <a:ext cx="558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Cookies &amp; Identifier synchronisieren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3492500" y="4573578"/>
            <a:ext cx="5689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Personalisierung von Inhalten / Werbemitteln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3543300" y="3097501"/>
            <a:ext cx="5638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Daten analysieren / </a:t>
            </a:r>
            <a:r>
              <a:rPr lang="de-DE" sz="16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Insights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generieren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3594100" y="3835986"/>
            <a:ext cx="558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enutzerdefinierte Zielgruppen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3594100" y="5297281"/>
            <a:ext cx="5588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</a:t>
            </a:r>
            <a:r>
              <a:rPr lang="de-DE" sz="16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it DSPs, Ad Server ... integrieren </a:t>
            </a:r>
            <a:endParaRPr lang="de-DE" sz="16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2" name="Rechteck 11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13" name="Rechteck 12"/>
          <p:cNvSpPr/>
          <p:nvPr/>
        </p:nvSpPr>
        <p:spPr>
          <a:xfrm>
            <a:off x="0" y="6502400"/>
            <a:ext cx="12192000" cy="355600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31214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 animBg="1"/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Bild 4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2911" y="3448099"/>
            <a:ext cx="1373205" cy="1384349"/>
          </a:xfrm>
          <a:prstGeom prst="rect">
            <a:avLst/>
          </a:prstGeom>
        </p:spPr>
      </p:pic>
      <p:pic>
        <p:nvPicPr>
          <p:cNvPr id="39" name="Bild 3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3734" y="3437168"/>
            <a:ext cx="1373205" cy="1384349"/>
          </a:xfrm>
          <a:prstGeom prst="rect">
            <a:avLst/>
          </a:prstGeom>
        </p:spPr>
      </p:pic>
      <p:pic>
        <p:nvPicPr>
          <p:cNvPr id="34" name="Bild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26060" y="3806504"/>
            <a:ext cx="1058933" cy="1058933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/>
        </p:nvSpPr>
        <p:spPr>
          <a:xfrm>
            <a:off x="4048888" y="-213556"/>
            <a:ext cx="10515600" cy="3921291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de-DE" sz="2800" dirty="0">
              <a:latin typeface="Arial" charset="0"/>
              <a:ea typeface="Arial" charset="0"/>
              <a:cs typeface="Arial" charset="0"/>
            </a:endParaRPr>
          </a:p>
          <a:p>
            <a:endParaRPr lang="de-DE" sz="2800" dirty="0">
              <a:latin typeface="Arial" charset="0"/>
              <a:ea typeface="Arial" charset="0"/>
              <a:cs typeface="Arial" charset="0"/>
            </a:endParaRPr>
          </a:p>
          <a:p>
            <a:endParaRPr lang="de-DE" sz="2800" b="1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2" name="Abgerundetes Rechteck 21"/>
          <p:cNvSpPr/>
          <p:nvPr/>
        </p:nvSpPr>
        <p:spPr>
          <a:xfrm>
            <a:off x="1041045" y="1012244"/>
            <a:ext cx="2511706" cy="3837105"/>
          </a:xfrm>
          <a:prstGeom prst="roundRect">
            <a:avLst/>
          </a:prstGeom>
          <a:noFill/>
          <a:ln w="38100">
            <a:solidFill>
              <a:srgbClr val="F061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Abgerundetes Rechteck 22"/>
          <p:cNvSpPr/>
          <p:nvPr/>
        </p:nvSpPr>
        <p:spPr>
          <a:xfrm>
            <a:off x="4856189" y="1013831"/>
            <a:ext cx="2511706" cy="3819822"/>
          </a:xfrm>
          <a:prstGeom prst="roundRect">
            <a:avLst/>
          </a:prstGeom>
          <a:noFill/>
          <a:ln w="38100">
            <a:solidFill>
              <a:srgbClr val="58B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bgerundetes Rechteck 23"/>
          <p:cNvSpPr/>
          <p:nvPr/>
        </p:nvSpPr>
        <p:spPr>
          <a:xfrm>
            <a:off x="8671333" y="1013831"/>
            <a:ext cx="2511706" cy="3811028"/>
          </a:xfrm>
          <a:prstGeom prst="round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hteck 26"/>
          <p:cNvSpPr/>
          <p:nvPr/>
        </p:nvSpPr>
        <p:spPr>
          <a:xfrm>
            <a:off x="8695607" y="2507507"/>
            <a:ext cx="251170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Clr>
                <a:srgbClr val="F0612E"/>
              </a:buClr>
            </a:pP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Programmatic</a:t>
            </a:r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CRM</a:t>
            </a:r>
          </a:p>
        </p:txBody>
      </p:sp>
      <p:sp>
        <p:nvSpPr>
          <p:cNvPr id="28" name="Rechteck 27"/>
          <p:cNvSpPr/>
          <p:nvPr/>
        </p:nvSpPr>
        <p:spPr>
          <a:xfrm>
            <a:off x="1620153" y="1870781"/>
            <a:ext cx="136447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Neue</a:t>
            </a:r>
          </a:p>
          <a:p>
            <a:pPr algn="ctr"/>
            <a:r>
              <a:rPr lang="de-DE" b="1" dirty="0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Besucher </a:t>
            </a:r>
          </a:p>
        </p:txBody>
      </p:sp>
      <p:sp>
        <p:nvSpPr>
          <p:cNvPr id="29" name="Rechteck 28"/>
          <p:cNvSpPr/>
          <p:nvPr/>
        </p:nvSpPr>
        <p:spPr>
          <a:xfrm>
            <a:off x="5437335" y="1870781"/>
            <a:ext cx="15135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b="1" dirty="0" err="1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Returning</a:t>
            </a:r>
            <a:r>
              <a:rPr lang="de-DE" b="1" dirty="0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b="1" dirty="0" err="1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Visitors</a:t>
            </a:r>
            <a:endParaRPr lang="de-DE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9404123" y="1870781"/>
            <a:ext cx="104387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b="1" dirty="0" smtClean="0">
                <a:solidFill>
                  <a:srgbClr val="F0612E"/>
                </a:solidFill>
                <a:latin typeface="Arial" charset="0"/>
                <a:ea typeface="Arial" charset="0"/>
                <a:cs typeface="Arial" charset="0"/>
              </a:rPr>
              <a:t>Kunden</a:t>
            </a:r>
            <a:endParaRPr lang="de-DE" dirty="0"/>
          </a:p>
        </p:txBody>
      </p:sp>
      <p:sp>
        <p:nvSpPr>
          <p:cNvPr id="33" name="Rechteck 32"/>
          <p:cNvSpPr/>
          <p:nvPr/>
        </p:nvSpPr>
        <p:spPr>
          <a:xfrm>
            <a:off x="6336632" y="3848033"/>
            <a:ext cx="272715" cy="539956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bgerundetes Rechteck 2"/>
          <p:cNvSpPr/>
          <p:nvPr/>
        </p:nvSpPr>
        <p:spPr>
          <a:xfrm>
            <a:off x="947643" y="4999433"/>
            <a:ext cx="10328797" cy="352926"/>
          </a:xfrm>
          <a:prstGeom prst="round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/>
          <p:cNvSpPr txBox="1"/>
          <p:nvPr/>
        </p:nvSpPr>
        <p:spPr>
          <a:xfrm>
            <a:off x="3797429" y="4983775"/>
            <a:ext cx="4614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Nutzererlebnis / Personalisierung 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7" name="Abgerundetes Rechteck 36"/>
          <p:cNvSpPr/>
          <p:nvPr/>
        </p:nvSpPr>
        <p:spPr>
          <a:xfrm>
            <a:off x="4757821" y="5502443"/>
            <a:ext cx="6523094" cy="321375"/>
          </a:xfrm>
          <a:prstGeom prst="roundRect">
            <a:avLst/>
          </a:prstGeom>
          <a:noFill/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Textfeld 39"/>
          <p:cNvSpPr txBox="1"/>
          <p:nvPr/>
        </p:nvSpPr>
        <p:spPr>
          <a:xfrm>
            <a:off x="6910144" y="5473147"/>
            <a:ext cx="30159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gezielte Wiederansprache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1" name="Abgerundetes Rechteck 40"/>
          <p:cNvSpPr/>
          <p:nvPr/>
        </p:nvSpPr>
        <p:spPr>
          <a:xfrm>
            <a:off x="8629003" y="5982626"/>
            <a:ext cx="2644915" cy="326584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2" name="Textfeld 41"/>
          <p:cNvSpPr txBox="1"/>
          <p:nvPr/>
        </p:nvSpPr>
        <p:spPr>
          <a:xfrm>
            <a:off x="8590902" y="5961252"/>
            <a:ext cx="2670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CLV-Optimierung</a:t>
            </a:r>
            <a:endParaRPr lang="de-DE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1" name="Rechteck 30"/>
          <p:cNvSpPr/>
          <p:nvPr/>
        </p:nvSpPr>
        <p:spPr>
          <a:xfrm>
            <a:off x="0" y="6507490"/>
            <a:ext cx="12192000" cy="350510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45964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3"/>
          <p:cNvSpPr txBox="1">
            <a:spLocks/>
          </p:cNvSpPr>
          <p:nvPr/>
        </p:nvSpPr>
        <p:spPr>
          <a:xfrm>
            <a:off x="838200" y="124361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8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DATA ONBOARDING</a:t>
            </a:r>
            <a:endParaRPr lang="de-DE" sz="28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7" name="Rechteck 6"/>
          <p:cNvSpPr/>
          <p:nvPr/>
        </p:nvSpPr>
        <p:spPr>
          <a:xfrm>
            <a:off x="1181100" y="1653124"/>
            <a:ext cx="2019300" cy="1420276"/>
          </a:xfrm>
          <a:prstGeom prst="rect">
            <a:avLst/>
          </a:prstGeom>
          <a:noFill/>
          <a:ln w="38100">
            <a:solidFill>
              <a:srgbClr val="F161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Rechteck 7"/>
          <p:cNvSpPr/>
          <p:nvPr/>
        </p:nvSpPr>
        <p:spPr>
          <a:xfrm>
            <a:off x="1511300" y="2594769"/>
            <a:ext cx="1358900" cy="1022350"/>
          </a:xfrm>
          <a:prstGeom prst="rect">
            <a:avLst/>
          </a:prstGeom>
          <a:solidFill>
            <a:schemeClr val="bg1"/>
          </a:solidFill>
          <a:ln w="38100">
            <a:solidFill>
              <a:srgbClr val="58BD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sp>
        <p:nvSpPr>
          <p:cNvPr id="9" name="Rechteck 8"/>
          <p:cNvSpPr/>
          <p:nvPr/>
        </p:nvSpPr>
        <p:spPr>
          <a:xfrm>
            <a:off x="3746500" y="3786188"/>
            <a:ext cx="1689100" cy="773112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Rechteck 9"/>
          <p:cNvSpPr/>
          <p:nvPr/>
        </p:nvSpPr>
        <p:spPr>
          <a:xfrm>
            <a:off x="8293100" y="1627188"/>
            <a:ext cx="2400300" cy="2932112"/>
          </a:xfrm>
          <a:prstGeom prst="rect">
            <a:avLst/>
          </a:prstGeom>
          <a:noFill/>
          <a:ln w="38100">
            <a:solidFill>
              <a:srgbClr val="F0A22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Textfeld 11"/>
          <p:cNvSpPr txBox="1"/>
          <p:nvPr/>
        </p:nvSpPr>
        <p:spPr>
          <a:xfrm>
            <a:off x="1181100" y="1792288"/>
            <a:ext cx="20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Website</a:t>
            </a:r>
            <a:endParaRPr lang="de-DE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3" name="Textfeld 12"/>
          <p:cNvSpPr txBox="1"/>
          <p:nvPr/>
        </p:nvSpPr>
        <p:spPr>
          <a:xfrm>
            <a:off x="1663700" y="2836277"/>
            <a:ext cx="10541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Container Tag</a:t>
            </a:r>
            <a:endParaRPr lang="de-DE" sz="140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14" name="Textfeld 13"/>
          <p:cNvSpPr txBox="1"/>
          <p:nvPr/>
        </p:nvSpPr>
        <p:spPr>
          <a:xfrm>
            <a:off x="4064000" y="3851414"/>
            <a:ext cx="1054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Tracking Pixel</a:t>
            </a:r>
          </a:p>
          <a:p>
            <a:pPr algn="ctr"/>
            <a:r>
              <a:rPr lang="de-DE" sz="12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Cookie 123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18" name="Gerade Verbindung 17"/>
          <p:cNvCxnSpPr/>
          <p:nvPr/>
        </p:nvCxnSpPr>
        <p:spPr>
          <a:xfrm>
            <a:off x="2190750" y="3617119"/>
            <a:ext cx="0" cy="1674812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Gerade Verbindung mit Pfeil 19"/>
          <p:cNvCxnSpPr>
            <a:endCxn id="9" idx="1"/>
          </p:cNvCxnSpPr>
          <p:nvPr/>
        </p:nvCxnSpPr>
        <p:spPr>
          <a:xfrm>
            <a:off x="2190750" y="4172744"/>
            <a:ext cx="1555750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Gerade Verbindung mit Pfeil 22"/>
          <p:cNvCxnSpPr/>
          <p:nvPr/>
        </p:nvCxnSpPr>
        <p:spPr>
          <a:xfrm>
            <a:off x="2190750" y="5286375"/>
            <a:ext cx="1555750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feld 23"/>
          <p:cNvSpPr txBox="1"/>
          <p:nvPr/>
        </p:nvSpPr>
        <p:spPr>
          <a:xfrm>
            <a:off x="8715374" y="1850132"/>
            <a:ext cx="15557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 Profile </a:t>
            </a: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 123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Male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Age 40 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Minivan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Intender</a:t>
            </a: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Website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visit</a:t>
            </a:r>
            <a:endParaRPr lang="de-DE" sz="12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5" name="Textfeld 24"/>
          <p:cNvSpPr txBox="1"/>
          <p:nvPr/>
        </p:nvSpPr>
        <p:spPr>
          <a:xfrm>
            <a:off x="838200" y="5940187"/>
            <a:ext cx="392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Ad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tech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companies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track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web-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based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activity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through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client-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sidepixels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fire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when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websites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load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Each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time a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pixel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fires,the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ad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tech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reads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ID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of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cookie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it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haspreviously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set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on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user’s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browser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26" name="Textfeld 25"/>
          <p:cNvSpPr txBox="1"/>
          <p:nvPr/>
        </p:nvSpPr>
        <p:spPr>
          <a:xfrm>
            <a:off x="3505200" y="5051734"/>
            <a:ext cx="19304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5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One</a:t>
            </a:r>
            <a:r>
              <a:rPr lang="de-DE" sz="105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or</a:t>
            </a:r>
            <a:r>
              <a:rPr lang="de-DE" sz="105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more</a:t>
            </a:r>
            <a:r>
              <a:rPr lang="de-DE" sz="105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additional </a:t>
            </a:r>
            <a:r>
              <a:rPr lang="de-DE" sz="105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tracking</a:t>
            </a:r>
            <a:r>
              <a:rPr lang="de-DE" sz="105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50" b="1" i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pixels</a:t>
            </a:r>
            <a:r>
              <a:rPr lang="de-DE" sz="1050" b="1" i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endParaRPr lang="de-DE" sz="1000" b="1" i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9" name="Textfeld 28"/>
          <p:cNvSpPr txBox="1"/>
          <p:nvPr/>
        </p:nvSpPr>
        <p:spPr>
          <a:xfrm>
            <a:off x="7354888" y="5934136"/>
            <a:ext cx="3924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 ad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tech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company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then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finds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matching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server-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sideuser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profile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and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records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new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event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to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profile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Overtime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,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pixel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fires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produce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a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profile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that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contains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theuser’s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web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browsing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history</a:t>
            </a:r>
            <a:r>
              <a:rPr lang="de-DE" sz="1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.</a:t>
            </a:r>
          </a:p>
        </p:txBody>
      </p:sp>
      <p:cxnSp>
        <p:nvCxnSpPr>
          <p:cNvPr id="30" name="Gerade Verbindung mit Pfeil 29"/>
          <p:cNvCxnSpPr/>
          <p:nvPr/>
        </p:nvCxnSpPr>
        <p:spPr>
          <a:xfrm>
            <a:off x="6737350" y="2161620"/>
            <a:ext cx="1555750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Gerade Verbindung 31"/>
          <p:cNvCxnSpPr>
            <a:stCxn id="9" idx="3"/>
            <a:endCxn id="9" idx="3"/>
          </p:cNvCxnSpPr>
          <p:nvPr/>
        </p:nvCxnSpPr>
        <p:spPr>
          <a:xfrm>
            <a:off x="5435600" y="4172744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35"/>
          <p:cNvCxnSpPr>
            <a:stCxn id="9" idx="3"/>
          </p:cNvCxnSpPr>
          <p:nvPr/>
        </p:nvCxnSpPr>
        <p:spPr>
          <a:xfrm>
            <a:off x="5435600" y="4172744"/>
            <a:ext cx="1301750" cy="0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36"/>
          <p:cNvCxnSpPr/>
          <p:nvPr/>
        </p:nvCxnSpPr>
        <p:spPr>
          <a:xfrm>
            <a:off x="6737350" y="2143919"/>
            <a:ext cx="0" cy="2041525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echteck 40"/>
          <p:cNvSpPr/>
          <p:nvPr/>
        </p:nvSpPr>
        <p:spPr>
          <a:xfrm>
            <a:off x="407191" y="1295416"/>
            <a:ext cx="10783888" cy="54415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mtClean="0">
                <a:solidFill>
                  <a:sysClr val="windowText" lastClr="000000"/>
                </a:solidFill>
              </a:rPr>
              <a:t>.</a:t>
            </a:r>
            <a:endParaRPr lang="de-DE" dirty="0">
              <a:solidFill>
                <a:sysClr val="windowText" lastClr="000000"/>
              </a:solidFill>
            </a:endParaRPr>
          </a:p>
        </p:txBody>
      </p:sp>
      <p:sp>
        <p:nvSpPr>
          <p:cNvPr id="43" name="Textfeld 42"/>
          <p:cNvSpPr txBox="1"/>
          <p:nvPr/>
        </p:nvSpPr>
        <p:spPr>
          <a:xfrm>
            <a:off x="1295400" y="1155716"/>
            <a:ext cx="23820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Offline CRM File</a:t>
            </a:r>
            <a:endParaRPr lang="de-DE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7" name="Textfeld 46"/>
          <p:cNvSpPr txBox="1"/>
          <p:nvPr/>
        </p:nvSpPr>
        <p:spPr>
          <a:xfrm>
            <a:off x="7899397" y="1139487"/>
            <a:ext cx="2384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Online DMP</a:t>
            </a:r>
            <a:endParaRPr lang="de-DE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50" name="Rechteck 49"/>
          <p:cNvSpPr/>
          <p:nvPr/>
        </p:nvSpPr>
        <p:spPr>
          <a:xfrm>
            <a:off x="7899397" y="1779005"/>
            <a:ext cx="2384427" cy="32068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55" name="Gerade Verbindung mit Pfeil 54"/>
          <p:cNvCxnSpPr/>
          <p:nvPr/>
        </p:nvCxnSpPr>
        <p:spPr>
          <a:xfrm>
            <a:off x="3505200" y="1316212"/>
            <a:ext cx="1440417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Rechteck 38"/>
          <p:cNvSpPr/>
          <p:nvPr/>
        </p:nvSpPr>
        <p:spPr>
          <a:xfrm>
            <a:off x="4606922" y="1792288"/>
            <a:ext cx="2384427" cy="32068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0" name="Rechteck 39"/>
          <p:cNvSpPr/>
          <p:nvPr/>
        </p:nvSpPr>
        <p:spPr>
          <a:xfrm>
            <a:off x="1362073" y="1777197"/>
            <a:ext cx="2384427" cy="320682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9" name="Textfeld 48"/>
          <p:cNvSpPr txBox="1"/>
          <p:nvPr/>
        </p:nvSpPr>
        <p:spPr>
          <a:xfrm>
            <a:off x="4606922" y="1139486"/>
            <a:ext cx="23844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Match Network</a:t>
            </a:r>
            <a:endParaRPr lang="de-DE" sz="16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cxnSp>
        <p:nvCxnSpPr>
          <p:cNvPr id="54" name="Gerade Verbindung mit Pfeil 53"/>
          <p:cNvCxnSpPr/>
          <p:nvPr/>
        </p:nvCxnSpPr>
        <p:spPr>
          <a:xfrm>
            <a:off x="6991349" y="1316212"/>
            <a:ext cx="1440417" cy="0"/>
          </a:xfrm>
          <a:prstGeom prst="straightConnector1">
            <a:avLst/>
          </a:prstGeom>
          <a:ln w="254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feld 55"/>
          <p:cNvSpPr txBox="1"/>
          <p:nvPr/>
        </p:nvSpPr>
        <p:spPr>
          <a:xfrm>
            <a:off x="1776725" y="2076934"/>
            <a:ext cx="163639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 Profile </a:t>
            </a: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joe@email.com</a:t>
            </a: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Male 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Age 40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Minivan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Owner</a:t>
            </a:r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0" name="Textfeld 59"/>
          <p:cNvSpPr txBox="1"/>
          <p:nvPr/>
        </p:nvSpPr>
        <p:spPr>
          <a:xfrm>
            <a:off x="4950779" y="2081167"/>
            <a:ext cx="163639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 Profile </a:t>
            </a: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joe@email.com</a:t>
            </a: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Cookie ID 123</a:t>
            </a:r>
          </a:p>
        </p:txBody>
      </p:sp>
      <p:sp>
        <p:nvSpPr>
          <p:cNvPr id="61" name="Textfeld 60"/>
          <p:cNvSpPr txBox="1"/>
          <p:nvPr/>
        </p:nvSpPr>
        <p:spPr>
          <a:xfrm>
            <a:off x="8292064" y="2075586"/>
            <a:ext cx="163639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User Profile </a:t>
            </a: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Cookie ID 123</a:t>
            </a:r>
          </a:p>
          <a:p>
            <a:pPr algn="ctr"/>
            <a:endParaRPr lang="de-DE" sz="1400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Male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Age 40</a:t>
            </a:r>
          </a:p>
          <a:p>
            <a:pPr algn="ctr"/>
            <a:r>
              <a:rPr lang="de-DE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Minivan </a:t>
            </a:r>
            <a:r>
              <a:rPr lang="de-DE" sz="1400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Owner</a:t>
            </a:r>
            <a:endParaRPr lang="de-DE" sz="1400" dirty="0" smtClean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2" name="Textfeld 61"/>
          <p:cNvSpPr txBox="1"/>
          <p:nvPr/>
        </p:nvSpPr>
        <p:spPr>
          <a:xfrm>
            <a:off x="1181100" y="5093864"/>
            <a:ext cx="2747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PII + </a:t>
            </a:r>
            <a:r>
              <a:rPr lang="de-DE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customer</a:t>
            </a:r>
            <a:r>
              <a:rPr lang="de-D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information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3" name="Textfeld 62"/>
          <p:cNvSpPr txBox="1"/>
          <p:nvPr/>
        </p:nvSpPr>
        <p:spPr>
          <a:xfrm>
            <a:off x="4425551" y="5115199"/>
            <a:ext cx="27471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PII + </a:t>
            </a:r>
            <a:r>
              <a:rPr lang="de-DE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anonymous</a:t>
            </a:r>
            <a:r>
              <a:rPr lang="de-D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ID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64" name="Textfeld 63"/>
          <p:cNvSpPr txBox="1"/>
          <p:nvPr/>
        </p:nvSpPr>
        <p:spPr>
          <a:xfrm>
            <a:off x="7670002" y="5115199"/>
            <a:ext cx="28328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Anonymous ID + </a:t>
            </a:r>
            <a:r>
              <a:rPr lang="de-DE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customer</a:t>
            </a:r>
            <a:r>
              <a:rPr lang="de-DE" sz="1400" b="1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 </a:t>
            </a:r>
            <a:r>
              <a:rPr lang="de-DE" sz="1400" b="1" dirty="0" err="1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  <a:ea typeface="Arial" charset="0"/>
                <a:cs typeface="Arial" charset="0"/>
              </a:rPr>
              <a:t>informatiom</a:t>
            </a:r>
            <a:endParaRPr lang="de-DE" sz="1400" b="1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2" name="Rechteck 41"/>
          <p:cNvSpPr/>
          <p:nvPr/>
        </p:nvSpPr>
        <p:spPr>
          <a:xfrm>
            <a:off x="0" y="-53605"/>
            <a:ext cx="12192000" cy="337273"/>
          </a:xfrm>
          <a:prstGeom prst="rect">
            <a:avLst/>
          </a:prstGeom>
          <a:solidFill>
            <a:srgbClr val="58BDB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/>
            <a:endParaRPr lang="de-DE"/>
          </a:p>
        </p:txBody>
      </p:sp>
      <p:sp>
        <p:nvSpPr>
          <p:cNvPr id="44" name="Rechteck 43"/>
          <p:cNvSpPr/>
          <p:nvPr/>
        </p:nvSpPr>
        <p:spPr>
          <a:xfrm>
            <a:off x="0" y="5689599"/>
            <a:ext cx="12192000" cy="1168401"/>
          </a:xfrm>
          <a:prstGeom prst="rect">
            <a:avLst/>
          </a:prstGeom>
          <a:solidFill>
            <a:srgbClr val="F0612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05380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Garamond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dlicious_Company Presentation_September2016_German" id="{6997B09B-3812-094D-B320-0040B7600D17}" vid="{6CC51526-B420-D64D-AF37-5AFB466798DD}"/>
    </a:ext>
  </a:extLst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adlicious_Company Presentation_September2016_German</Template>
  <TotalTime>0</TotalTime>
  <Words>406</Words>
  <Application>Microsoft Macintosh PowerPoint</Application>
  <PresentationFormat>Breitbild</PresentationFormat>
  <Paragraphs>166</Paragraphs>
  <Slides>41</Slides>
  <Notes>17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41</vt:i4>
      </vt:variant>
    </vt:vector>
  </HeadingPairs>
  <TitlesOfParts>
    <vt:vector size="47" baseType="lpstr">
      <vt:lpstr>Calibri</vt:lpstr>
      <vt:lpstr>Century Gothic</vt:lpstr>
      <vt:lpstr>Garamond</vt:lpstr>
      <vt:lpstr>Open Sans</vt:lpstr>
      <vt:lpstr>Arial</vt:lpstr>
      <vt:lpstr>Office-Design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15.0031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adlicious1</dc:creator>
  <cp:lastModifiedBy>adlicious1</cp:lastModifiedBy>
  <cp:revision>116</cp:revision>
  <cp:lastPrinted>2016-02-29T17:43:37Z</cp:lastPrinted>
  <dcterms:created xsi:type="dcterms:W3CDTF">2017-02-23T12:49:39Z</dcterms:created>
  <dcterms:modified xsi:type="dcterms:W3CDTF">2017-03-11T23:23:44Z</dcterms:modified>
</cp:coreProperties>
</file>